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/>
    <p:restoredTop sz="94658"/>
  </p:normalViewPr>
  <p:slideViewPr>
    <p:cSldViewPr snapToGrid="0">
      <p:cViewPr varScale="1">
        <p:scale>
          <a:sx n="49" d="100"/>
          <a:sy n="49" d="100"/>
        </p:scale>
        <p:origin x="2724" y="42"/>
      </p:cViewPr>
      <p:guideLst/>
    </p:cSldViewPr>
  </p:slideViewPr>
  <p:notesTextViewPr>
    <p:cViewPr>
      <p:scale>
        <a:sx n="195" d="100"/>
        <a:sy n="1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2EF58-7BC2-0040-A467-68320F1DCAE7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9700EE-4F38-AC4B-BECC-CDB9752C24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65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1pPr>
    <a:lvl2pPr marL="74066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2pPr>
    <a:lvl3pPr marL="148132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3pPr>
    <a:lvl4pPr marL="222199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4pPr>
    <a:lvl5pPr marL="2962656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5pPr>
    <a:lvl6pPr marL="3703320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6pPr>
    <a:lvl7pPr marL="4443984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7pPr>
    <a:lvl8pPr marL="5184648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8pPr>
    <a:lvl9pPr marL="5925312" algn="l" defTabSz="1481328" rtl="0" eaLnBrk="1" latinLnBrk="0" hangingPunct="1">
      <a:defRPr sz="19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9700EE-4F38-AC4B-BECC-CDB9752C24E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38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806167"/>
            <a:ext cx="11658600" cy="5969553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9005929"/>
            <a:ext cx="10287000" cy="4139788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608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801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4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6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82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178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019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2052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92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3239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265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D8E377-CB68-1841-B595-82B0CA66779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CD8CC-A0BC-9443-B752-0C5037302A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03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9621172-375A-3EF5-5470-11C0C75AB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794"/>
            <a:ext cx="13716635" cy="171457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8AF9AC-DFD7-F41F-8B2F-ECBE93798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48868" y="12120282"/>
            <a:ext cx="4780429" cy="1366319"/>
          </a:xfrm>
        </p:spPr>
        <p:txBody>
          <a:bodyPr/>
          <a:lstStyle/>
          <a:p>
            <a:pPr algn="l"/>
            <a:r>
              <a:rPr lang="de-DE" sz="4400" dirty="0">
                <a:solidFill>
                  <a:schemeClr val="bg1"/>
                </a:solidFill>
                <a:latin typeface=""/>
                <a:cs typeface="Microsoft Sans Serif" panose="020B0604020202020204" pitchFamily="34" charset="0"/>
              </a:rPr>
              <a:t>Vorname Name</a:t>
            </a:r>
            <a:endParaRPr lang="de-DE" dirty="0">
              <a:solidFill>
                <a:schemeClr val="bg1"/>
              </a:solidFill>
              <a:latin typeface=""/>
              <a:cs typeface="Microsoft Sans Serif" panose="020B0604020202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EEDC28C-3350-6BF1-031D-8512BBBEF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8868" y="13579932"/>
            <a:ext cx="4780429" cy="803139"/>
          </a:xfrm>
        </p:spPr>
        <p:txBody>
          <a:bodyPr>
            <a:normAutofit/>
          </a:bodyPr>
          <a:lstStyle/>
          <a:p>
            <a:pPr algn="l"/>
            <a:r>
              <a:rPr lang="de-DE" sz="2400" dirty="0">
                <a:solidFill>
                  <a:schemeClr val="bg1"/>
                </a:solidFill>
                <a:latin typeface=""/>
              </a:rPr>
              <a:t>Position, Unternehmen</a:t>
            </a:r>
          </a:p>
        </p:txBody>
      </p:sp>
      <p:sp>
        <p:nvSpPr>
          <p:cNvPr id="15" name="Grafik 11">
            <a:extLst>
              <a:ext uri="{FF2B5EF4-FFF2-40B4-BE49-F238E27FC236}">
                <a16:creationId xmlns:a16="http://schemas.microsoft.com/office/drawing/2014/main" id="{B4AD9F1E-A321-60D8-0694-DEB81916E994}"/>
              </a:ext>
            </a:extLst>
          </p:cNvPr>
          <p:cNvSpPr/>
          <p:nvPr/>
        </p:nvSpPr>
        <p:spPr>
          <a:xfrm>
            <a:off x="521096" y="8901593"/>
            <a:ext cx="6744750" cy="7727652"/>
          </a:xfrm>
          <a:custGeom>
            <a:avLst/>
            <a:gdLst>
              <a:gd name="csX0" fmla="*/ 5950419 w 6744750"/>
              <a:gd name="csY0" fmla="*/ 7727653 h 7727652"/>
              <a:gd name="csX1" fmla="*/ 90758 w 6744750"/>
              <a:gd name="csY1" fmla="*/ 7727653 h 7727652"/>
              <a:gd name="csX2" fmla="*/ 0 w 6744750"/>
              <a:gd name="csY2" fmla="*/ 7636989 h 7727652"/>
              <a:gd name="csX3" fmla="*/ 0 w 6744750"/>
              <a:gd name="csY3" fmla="*/ 1955680 h 7727652"/>
              <a:gd name="csX4" fmla="*/ 6138 w 6744750"/>
              <a:gd name="csY4" fmla="*/ 1922904 h 7727652"/>
              <a:gd name="csX5" fmla="*/ 729997 w 6744750"/>
              <a:gd name="csY5" fmla="*/ 57889 h 7727652"/>
              <a:gd name="csX6" fmla="*/ 814616 w 6744750"/>
              <a:gd name="csY6" fmla="*/ 0 h 7727652"/>
              <a:gd name="csX7" fmla="*/ 6653994 w 6744750"/>
              <a:gd name="csY7" fmla="*/ 0 h 7727652"/>
              <a:gd name="csX8" fmla="*/ 6744750 w 6744750"/>
              <a:gd name="csY8" fmla="*/ 90666 h 7727652"/>
              <a:gd name="csX9" fmla="*/ 6744750 w 6744750"/>
              <a:gd name="csY9" fmla="*/ 5764106 h 7727652"/>
              <a:gd name="csX10" fmla="*/ 6738958 w 6744750"/>
              <a:gd name="csY10" fmla="*/ 5795968 h 7727652"/>
              <a:gd name="csX11" fmla="*/ 6035396 w 6744750"/>
              <a:gd name="csY11" fmla="*/ 7668839 h 7727652"/>
              <a:gd name="csX12" fmla="*/ 5950419 w 6744750"/>
              <a:gd name="csY12" fmla="*/ 7727653 h 77276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744750" h="7727652">
                <a:moveTo>
                  <a:pt x="5950419" y="7727653"/>
                </a:moveTo>
                <a:lnTo>
                  <a:pt x="90758" y="7727653"/>
                </a:lnTo>
                <a:cubicBezTo>
                  <a:pt x="40634" y="7727653"/>
                  <a:pt x="0" y="7687061"/>
                  <a:pt x="0" y="7636989"/>
                </a:cubicBezTo>
                <a:lnTo>
                  <a:pt x="0" y="1955680"/>
                </a:lnTo>
                <a:cubicBezTo>
                  <a:pt x="0" y="1944463"/>
                  <a:pt x="2081" y="1933360"/>
                  <a:pt x="6138" y="1922904"/>
                </a:cubicBezTo>
                <a:lnTo>
                  <a:pt x="729997" y="57889"/>
                </a:lnTo>
                <a:cubicBezTo>
                  <a:pt x="743539" y="22995"/>
                  <a:pt x="777153" y="0"/>
                  <a:pt x="814616" y="0"/>
                </a:cubicBezTo>
                <a:lnTo>
                  <a:pt x="6653994" y="0"/>
                </a:lnTo>
                <a:cubicBezTo>
                  <a:pt x="6704117" y="0"/>
                  <a:pt x="6744750" y="40593"/>
                  <a:pt x="6744750" y="90666"/>
                </a:cubicBezTo>
                <a:lnTo>
                  <a:pt x="6744750" y="5764106"/>
                </a:lnTo>
                <a:cubicBezTo>
                  <a:pt x="6744750" y="5774993"/>
                  <a:pt x="6742794" y="5785779"/>
                  <a:pt x="6738958" y="5795968"/>
                </a:cubicBezTo>
                <a:lnTo>
                  <a:pt x="6035396" y="7668839"/>
                </a:lnTo>
                <a:cubicBezTo>
                  <a:pt x="6022109" y="7704217"/>
                  <a:pt x="5988246" y="7727653"/>
                  <a:pt x="5950419" y="7727653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 cap="flat">
            <a:noFill/>
            <a:prstDash val="solid"/>
            <a:miter/>
          </a:ln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3401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87c030c-c0e5-4799-882f-940e5caf7cb0}" enabled="1" method="Privileged" siteId="{badf7df7-b5c8-4002-996b-a0199cd0d36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</Words>
  <Application>Microsoft Office PowerPoint</Application>
  <PresentationFormat>Benutzerdefiniert</PresentationFormat>
  <Paragraphs>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Vorname Name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Mohen Nedunilam</dc:creator>
  <cp:lastModifiedBy>Hartz Marlene</cp:lastModifiedBy>
  <cp:revision>4</cp:revision>
  <dcterms:created xsi:type="dcterms:W3CDTF">2026-08-26T09:37:50Z</dcterms:created>
  <dcterms:modified xsi:type="dcterms:W3CDTF">2026-09-03T12:15:47Z</dcterms:modified>
</cp:coreProperties>
</file>