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72" r:id="rId4"/>
    <p:sldMasterId id="2147483706" r:id="rId5"/>
    <p:sldMasterId id="2147483785" r:id="rId6"/>
    <p:sldMasterId id="2147483805" r:id="rId7"/>
  </p:sldMasterIdLst>
  <p:notesMasterIdLst>
    <p:notesMasterId r:id="rId25"/>
  </p:notesMasterIdLst>
  <p:handoutMasterIdLst>
    <p:handoutMasterId r:id="rId26"/>
  </p:handoutMasterIdLst>
  <p:sldIdLst>
    <p:sldId id="385" r:id="rId8"/>
    <p:sldId id="358" r:id="rId9"/>
    <p:sldId id="372" r:id="rId10"/>
    <p:sldId id="390" r:id="rId11"/>
    <p:sldId id="349" r:id="rId12"/>
    <p:sldId id="350" r:id="rId13"/>
    <p:sldId id="388" r:id="rId14"/>
    <p:sldId id="391" r:id="rId15"/>
    <p:sldId id="387" r:id="rId16"/>
    <p:sldId id="331" r:id="rId17"/>
    <p:sldId id="332" r:id="rId18"/>
    <p:sldId id="398" r:id="rId19"/>
    <p:sldId id="400" r:id="rId20"/>
    <p:sldId id="364" r:id="rId21"/>
    <p:sldId id="353" r:id="rId22"/>
    <p:sldId id="352" r:id="rId23"/>
    <p:sldId id="405" r:id="rId24"/>
  </p:sldIdLst>
  <p:sldSz cx="12192000" cy="6858000"/>
  <p:notesSz cx="6797675" cy="9926638"/>
  <p:embeddedFontLs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Roboto Light" panose="02000000000000000000" pitchFamily="2" charset="0"/>
      <p:regular r:id="rId31"/>
      <p:italic r:id="rId32"/>
    </p:embeddedFont>
    <p:embeddedFont>
      <p:font typeface="Roboto Medium" panose="020F0502020204030204" pitchFamily="2" charset="0"/>
      <p:regular r:id="rId33"/>
      <p:italic r:id="rId34"/>
    </p:embeddedFont>
    <p:embeddedFont>
      <p:font typeface="Ubuntu" panose="020B0504030602030204" pitchFamily="34" charset="0"/>
      <p:regular r:id="rId35"/>
      <p:bold r:id="rId36"/>
      <p:italic r:id="rId37"/>
      <p:boldItalic r:id="rId38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31CED58A-B547-4C76-B282-B51A7765CC41}">
          <p14:sldIdLst>
            <p14:sldId id="385"/>
            <p14:sldId id="358"/>
            <p14:sldId id="372"/>
            <p14:sldId id="390"/>
            <p14:sldId id="349"/>
            <p14:sldId id="350"/>
            <p14:sldId id="388"/>
            <p14:sldId id="391"/>
            <p14:sldId id="387"/>
            <p14:sldId id="331"/>
            <p14:sldId id="332"/>
            <p14:sldId id="398"/>
            <p14:sldId id="400"/>
            <p14:sldId id="364"/>
            <p14:sldId id="353"/>
            <p14:sldId id="352"/>
            <p14:sldId id="405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4A300B-888D-4662-FC78-55BDEB8CB694}" name="Helena Stångberg" initials="HS" userId="S::helena.stangberg@halvarsson.se::cc824a45-8a29-497a-bf62-d9afe6e616ec" providerId="AD"/>
  <p188:author id="{FE02181D-E50B-B0E6-A53E-6EAF4E95723B}" name="Maria Åkerström" initials="MÅ" userId="S::maria.akerstrom@halvarsson.se::218ed8d9-bdd8-4561-8917-5e838e697fa3" providerId="AD"/>
  <p188:author id="{39B3B06E-0727-093B-6A03-3B12EEEC1BC9}" name="Jakob Falkerby" initials="JF" userId="S::jakob.falkerby@byggpartner.com::718afab1-9574-4a60-8f88-648719a1de5f" providerId="AD"/>
  <p188:author id="{C9F10C7C-140F-7583-3CBB-300ACF38913E}" name="Karin Mellegård" initials="KM" userId="S::karin.mellegard@byggpartner.com::724f8bc1-f8a7-42bd-8b67-4232b6ecd238" providerId="AD"/>
  <p188:author id="{26E8F2C3-A79A-B169-EFA2-C2DA366A8117}" name="Anna Lolax" initials="AL" userId="S::anna@rehngruppen.se::8cbd40a8-e1fe-417c-9d2c-6dbf5431d136" providerId="AD"/>
  <p188:author id="{C0D0C0F7-F402-8D59-D847-9CEA8FEC37C0}" name="Pontus Joneström" initials="PJ" userId="S::pontus@rehngruppen.se::96f95481-df9a-41e8-ae75-f351a89da3a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–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just format 2 - Dekorfär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081" autoAdjust="0"/>
  </p:normalViewPr>
  <p:slideViewPr>
    <p:cSldViewPr snapToGrid="0">
      <p:cViewPr varScale="1">
        <p:scale>
          <a:sx n="91" d="100"/>
          <a:sy n="91" d="100"/>
        </p:scale>
        <p:origin x="370" y="5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822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708" y="7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microsoft.com/office/2018/10/relationships/authors" Target="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344198054676043E-2"/>
          <c:y val="5.3029314506426277E-2"/>
          <c:w val="0.88836088912878552"/>
          <c:h val="0.75131811398138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Nettooms. Mkr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Sheet1!$A$3:$A$15</c:f>
              <c:numCache>
                <c:formatCode>General</c:formatCode>
                <c:ptCount val="13"/>
                <c:pt idx="0">
                  <c:v>2018</c:v>
                </c:pt>
                <c:pt idx="12">
                  <c:v>2021</c:v>
                </c:pt>
              </c:numCache>
            </c:numRef>
          </c:cat>
          <c:val>
            <c:numRef>
              <c:f>Sheet1!$B$3:$B$15</c:f>
              <c:numCache>
                <c:formatCode>#,##0</c:formatCode>
                <c:ptCount val="13"/>
                <c:pt idx="0">
                  <c:v>1655.481</c:v>
                </c:pt>
                <c:pt idx="1">
                  <c:v>1779.655</c:v>
                </c:pt>
                <c:pt idx="2">
                  <c:v>1859.596</c:v>
                </c:pt>
                <c:pt idx="3">
                  <c:v>1952.1659999999999</c:v>
                </c:pt>
                <c:pt idx="4">
                  <c:v>1940</c:v>
                </c:pt>
                <c:pt idx="5">
                  <c:v>1880.1999999999998</c:v>
                </c:pt>
                <c:pt idx="6">
                  <c:v>1878.6999999999998</c:v>
                </c:pt>
                <c:pt idx="7">
                  <c:v>1867</c:v>
                </c:pt>
                <c:pt idx="8">
                  <c:v>1854.6</c:v>
                </c:pt>
                <c:pt idx="9">
                  <c:v>1913.3000000000002</c:v>
                </c:pt>
                <c:pt idx="10">
                  <c:v>2006.8</c:v>
                </c:pt>
                <c:pt idx="11">
                  <c:v>2070</c:v>
                </c:pt>
                <c:pt idx="12">
                  <c:v>2280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18-472B-8543-D35CAB56C9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4768880"/>
        <c:axId val="124887892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Rörelsemarginal, %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Sheet1!$A$3:$A$15</c:f>
              <c:numCache>
                <c:formatCode>General</c:formatCode>
                <c:ptCount val="13"/>
                <c:pt idx="0">
                  <c:v>2018</c:v>
                </c:pt>
                <c:pt idx="12">
                  <c:v>2021</c:v>
                </c:pt>
              </c:numCache>
            </c:numRef>
          </c:cat>
          <c:val>
            <c:numRef>
              <c:f>Sheet1!$C$3:$C$15</c:f>
              <c:numCache>
                <c:formatCode>0.0%</c:formatCode>
                <c:ptCount val="13"/>
                <c:pt idx="0">
                  <c:v>2.7685609197568562E-2</c:v>
                </c:pt>
                <c:pt idx="1">
                  <c:v>2.8583629973225149E-2</c:v>
                </c:pt>
                <c:pt idx="2">
                  <c:v>3.0018885822511988E-2</c:v>
                </c:pt>
                <c:pt idx="3">
                  <c:v>3.4341341873590669E-2</c:v>
                </c:pt>
                <c:pt idx="4">
                  <c:v>3.5999999999999997E-2</c:v>
                </c:pt>
                <c:pt idx="5">
                  <c:v>3.5999999999999997E-2</c:v>
                </c:pt>
                <c:pt idx="6">
                  <c:v>3.6999999999999998E-2</c:v>
                </c:pt>
                <c:pt idx="7">
                  <c:v>3.5999999999999997E-2</c:v>
                </c:pt>
                <c:pt idx="8">
                  <c:v>3.6773428232502972E-2</c:v>
                </c:pt>
                <c:pt idx="9">
                  <c:v>3.8415303402498296E-2</c:v>
                </c:pt>
                <c:pt idx="10">
                  <c:v>3.9665138529001401E-2</c:v>
                </c:pt>
                <c:pt idx="11">
                  <c:v>0.04</c:v>
                </c:pt>
                <c:pt idx="12">
                  <c:v>3.9E-2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18-472B-8543-D35CAB56C9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51091984"/>
        <c:axId val="1197244384"/>
      </c:lineChart>
      <c:catAx>
        <c:axId val="12447688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48878928"/>
        <c:crosses val="autoZero"/>
        <c:auto val="1"/>
        <c:lblAlgn val="ctr"/>
        <c:lblOffset val="100"/>
        <c:noMultiLvlLbl val="0"/>
      </c:catAx>
      <c:valAx>
        <c:axId val="1248878928"/>
        <c:scaling>
          <c:orientation val="minMax"/>
          <c:max val="2500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244768880"/>
        <c:crosses val="autoZero"/>
        <c:crossBetween val="between"/>
      </c:valAx>
      <c:valAx>
        <c:axId val="1197244384"/>
        <c:scaling>
          <c:orientation val="minMax"/>
          <c:max val="6.0000000000000012E-2"/>
          <c:min val="2.5000000000000005E-2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251091984"/>
        <c:crosses val="max"/>
        <c:crossBetween val="between"/>
      </c:valAx>
      <c:catAx>
        <c:axId val="12510919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972443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sv-S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09954539376923"/>
          <c:y val="0.10648148148148148"/>
          <c:w val="0.73429134911084359"/>
          <c:h val="0.6960648148148147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'Diagram_(D)'!$D$42</c:f>
              <c:strCache>
                <c:ptCount val="1"/>
                <c:pt idx="0">
                  <c:v>Nettoskuld / EBITDA R12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C3-4164-A7AC-A9A104A3A505}"/>
              </c:ext>
            </c:extLst>
          </c:dPt>
          <c:dPt>
            <c:idx val="2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C3-4164-A7AC-A9A104A3A505}"/>
              </c:ext>
            </c:extLst>
          </c:dPt>
          <c:dPt>
            <c:idx val="3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4C3-4164-A7AC-A9A104A3A505}"/>
              </c:ext>
            </c:extLst>
          </c:dPt>
          <c:dPt>
            <c:idx val="5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4C3-4164-A7AC-A9A104A3A505}"/>
              </c:ext>
            </c:extLst>
          </c:dPt>
          <c:dPt>
            <c:idx val="6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4C3-4164-A7AC-A9A104A3A505}"/>
              </c:ext>
            </c:extLst>
          </c:dPt>
          <c:dPt>
            <c:idx val="7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4C3-4164-A7AC-A9A104A3A505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C3-4164-A7AC-A9A104A3A50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C3-4164-A7AC-A9A104A3A50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C3-4164-A7AC-A9A104A3A50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C3-4164-A7AC-A9A104A3A50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C3-4164-A7AC-A9A104A3A50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4C3-4164-A7AC-A9A104A3A50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'Diagram_(D)'!$E$6:$M$7</c:f>
              <c:multiLvlStrCache>
                <c:ptCount val="9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'Diagram_(D)'!$E$42:$M$42</c:f>
              <c:numCache>
                <c:formatCode>#\ ##0.0</c:formatCode>
                <c:ptCount val="9"/>
                <c:pt idx="0">
                  <c:v>-1.4222560489655394</c:v>
                </c:pt>
                <c:pt idx="1">
                  <c:v>-2.550683549412299</c:v>
                </c:pt>
                <c:pt idx="2">
                  <c:v>-1.8331276578003837</c:v>
                </c:pt>
                <c:pt idx="3">
                  <c:v>-1.8356959881903439</c:v>
                </c:pt>
                <c:pt idx="4">
                  <c:v>1.8530897845389729</c:v>
                </c:pt>
                <c:pt idx="5">
                  <c:v>1.5761937177866383</c:v>
                </c:pt>
                <c:pt idx="6">
                  <c:v>1.7417258135153737</c:v>
                </c:pt>
                <c:pt idx="7">
                  <c:v>0.98934991493252111</c:v>
                </c:pt>
                <c:pt idx="8">
                  <c:v>1.1729061366686657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4C3-4164-A7AC-A9A104A3A50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7"/>
        <c:axId val="337492544"/>
        <c:axId val="337491712"/>
      </c:barChart>
      <c:catAx>
        <c:axId val="33749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7491712"/>
        <c:crosses val="autoZero"/>
        <c:auto val="1"/>
        <c:lblAlgn val="ctr"/>
        <c:lblOffset val="100"/>
        <c:tickLblSkip val="1"/>
        <c:noMultiLvlLbl val="1"/>
      </c:catAx>
      <c:valAx>
        <c:axId val="337491712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7492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</a:defRPr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583909225561134E-3"/>
          <c:y val="0"/>
          <c:w val="0.9868047500717807"/>
          <c:h val="0.9925399557552622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'Diagram_(D)'!$D$21</c:f>
              <c:strCache>
                <c:ptCount val="1"/>
                <c:pt idx="0">
                  <c:v>EBITDA, Mkr</c:v>
                </c:pt>
              </c:strCache>
            </c:strRef>
          </c:tx>
          <c:spPr>
            <a:solidFill>
              <a:srgbClr val="D0D0D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359-4202-9B22-2F8D9CCCF5A8}"/>
              </c:ext>
            </c:extLst>
          </c:dPt>
          <c:dPt>
            <c:idx val="1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59-4202-9B22-2F8D9CCCF5A8}"/>
              </c:ext>
            </c:extLst>
          </c:dPt>
          <c:dPt>
            <c:idx val="4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59-4202-9B22-2F8D9CCCF5A8}"/>
              </c:ext>
            </c:extLst>
          </c:dPt>
          <c:dPt>
            <c:idx val="5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359-4202-9B22-2F8D9CCCF5A8}"/>
              </c:ext>
            </c:extLst>
          </c:dPt>
          <c:dPt>
            <c:idx val="6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359-4202-9B22-2F8D9CCCF5A8}"/>
              </c:ext>
            </c:extLst>
          </c:dPt>
          <c:dPt>
            <c:idx val="7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359-4202-9B22-2F8D9CCCF5A8}"/>
              </c:ext>
            </c:extLst>
          </c:dPt>
          <c:dPt>
            <c:idx val="8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359-4202-9B22-2F8D9CCCF5A8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359-4202-9B22-2F8D9CCCF5A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359-4202-9B22-2F8D9CCCF5A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359-4202-9B22-2F8D9CCCF5A8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359-4202-9B22-2F8D9CCCF5A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359-4202-9B22-2F8D9CCCF5A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359-4202-9B22-2F8D9CCCF5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'Diagram_(D)'!$E$6:$M$7</c:f>
              <c:multiLvlStrCache>
                <c:ptCount val="9"/>
                <c:lvl>
                  <c:pt idx="0">
                    <c:v>Q4</c:v>
                  </c:pt>
                  <c:pt idx="1">
                    <c:v>Q1</c:v>
                  </c:pt>
                  <c:pt idx="2">
                    <c:v>Q2</c:v>
                  </c:pt>
                  <c:pt idx="3">
                    <c:v>Q3</c:v>
                  </c:pt>
                  <c:pt idx="4">
                    <c:v>Q4</c:v>
                  </c:pt>
                  <c:pt idx="5">
                    <c:v>Q1</c:v>
                  </c:pt>
                  <c:pt idx="6">
                    <c:v>Q2</c:v>
                  </c:pt>
                  <c:pt idx="7">
                    <c:v>Q3</c:v>
                  </c:pt>
                  <c:pt idx="8">
                    <c:v>Q4</c:v>
                  </c:pt>
                </c:lvl>
                <c:lvl>
                  <c:pt idx="0">
                    <c:v>2022</c:v>
                  </c:pt>
                  <c:pt idx="4">
                    <c:v>2023</c:v>
                  </c:pt>
                  <c:pt idx="8">
                    <c:v>2024</c:v>
                  </c:pt>
                </c:lvl>
              </c:multiLvlStrCache>
            </c:multiLvlStrRef>
          </c:cat>
          <c:val>
            <c:numRef>
              <c:f>'Diagram_(D)'!$E$21:$M$21</c:f>
              <c:numCache>
                <c:formatCode>#,##0</c:formatCode>
                <c:ptCount val="9"/>
                <c:pt idx="0">
                  <c:v>7.7809999999999997</c:v>
                </c:pt>
                <c:pt idx="1">
                  <c:v>-183.696</c:v>
                </c:pt>
                <c:pt idx="2">
                  <c:v>28.785</c:v>
                </c:pt>
                <c:pt idx="3">
                  <c:v>27.2</c:v>
                </c:pt>
                <c:pt idx="4">
                  <c:v>35.582999999999998</c:v>
                </c:pt>
                <c:pt idx="5">
                  <c:v>36.482999999999997</c:v>
                </c:pt>
                <c:pt idx="6">
                  <c:v>44.695999999999998</c:v>
                </c:pt>
                <c:pt idx="7">
                  <c:v>27.088999999999999</c:v>
                </c:pt>
                <c:pt idx="8">
                  <c:v>56.895000000000003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359-4202-9B22-2F8D9CCCF5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7"/>
        <c:axId val="337492544"/>
        <c:axId val="337491712"/>
      </c:barChart>
      <c:lineChart>
        <c:grouping val="standard"/>
        <c:varyColors val="0"/>
        <c:ser>
          <c:idx val="3"/>
          <c:order val="1"/>
          <c:tx>
            <c:strRef>
              <c:f>'Diagram_(D)'!$D$22</c:f>
              <c:strCache>
                <c:ptCount val="1"/>
                <c:pt idx="0">
                  <c:v>EBITDA, R12, Mkr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multiLvlStrRef>
              <c:f>'Diagram_(D)'!$E$6:$M$7</c:f>
              <c:multiLvlStrCache>
                <c:ptCount val="9"/>
                <c:lvl>
                  <c:pt idx="0">
                    <c:v>Q4</c:v>
                  </c:pt>
                  <c:pt idx="1">
                    <c:v>Q1</c:v>
                  </c:pt>
                  <c:pt idx="2">
                    <c:v>Q2</c:v>
                  </c:pt>
                  <c:pt idx="3">
                    <c:v>Q3</c:v>
                  </c:pt>
                  <c:pt idx="4">
                    <c:v>Q4</c:v>
                  </c:pt>
                  <c:pt idx="5">
                    <c:v>Q1</c:v>
                  </c:pt>
                  <c:pt idx="6">
                    <c:v>Q2</c:v>
                  </c:pt>
                  <c:pt idx="7">
                    <c:v>Q3</c:v>
                  </c:pt>
                  <c:pt idx="8">
                    <c:v>Q4</c:v>
                  </c:pt>
                </c:lvl>
                <c:lvl>
                  <c:pt idx="0">
                    <c:v>2022</c:v>
                  </c:pt>
                  <c:pt idx="4">
                    <c:v>2023</c:v>
                  </c:pt>
                  <c:pt idx="8">
                    <c:v>2024</c:v>
                  </c:pt>
                </c:lvl>
              </c:multiLvlStrCache>
            </c:multiLvlStrRef>
          </c:cat>
          <c:val>
            <c:numRef>
              <c:f>'Diagram_(D)'!$E$22:$M$22</c:f>
              <c:numCache>
                <c:formatCode>#,##0</c:formatCode>
                <c:ptCount val="9"/>
                <c:pt idx="0">
                  <c:v>-51.204000000000001</c:v>
                </c:pt>
                <c:pt idx="1">
                  <c:v>-250.952</c:v>
                </c:pt>
                <c:pt idx="2">
                  <c:v>-198.23</c:v>
                </c:pt>
                <c:pt idx="3">
                  <c:v>-119.92999999999999</c:v>
                </c:pt>
                <c:pt idx="4">
                  <c:v>-92.128</c:v>
                </c:pt>
                <c:pt idx="5">
                  <c:v>128.05099999999999</c:v>
                </c:pt>
                <c:pt idx="6">
                  <c:v>143.96199999999999</c:v>
                </c:pt>
                <c:pt idx="7">
                  <c:v>143.851</c:v>
                </c:pt>
                <c:pt idx="8">
                  <c:v>165.16300000000001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E359-4202-9B22-2F8D9CCCF5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4349679"/>
        <c:axId val="354348719"/>
      </c:lineChart>
      <c:catAx>
        <c:axId val="337492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7491712"/>
        <c:crosses val="autoZero"/>
        <c:auto val="1"/>
        <c:lblAlgn val="ctr"/>
        <c:lblOffset val="100"/>
        <c:tickLblSkip val="1"/>
        <c:noMultiLvlLbl val="1"/>
      </c:catAx>
      <c:valAx>
        <c:axId val="337491712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337492544"/>
        <c:crosses val="autoZero"/>
        <c:crossBetween val="between"/>
      </c:valAx>
      <c:valAx>
        <c:axId val="354348719"/>
        <c:scaling>
          <c:orientation val="minMax"/>
          <c:min val="-400"/>
        </c:scaling>
        <c:delete val="1"/>
        <c:axPos val="r"/>
        <c:numFmt formatCode="#,##0" sourceLinked="1"/>
        <c:majorTickMark val="out"/>
        <c:minorTickMark val="none"/>
        <c:tickLblPos val="nextTo"/>
        <c:crossAx val="354349679"/>
        <c:crosses val="max"/>
        <c:crossBetween val="between"/>
      </c:valAx>
      <c:catAx>
        <c:axId val="354349679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354348719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</a:defRPr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344198054676043E-2"/>
          <c:y val="5.3029314506426277E-2"/>
          <c:w val="0.88836088912878552"/>
          <c:h val="0.75131811398138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Nettooms. Mkr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Sheet1!$A$3:$A$15</c:f>
              <c:numCache>
                <c:formatCode>General</c:formatCode>
                <c:ptCount val="13"/>
                <c:pt idx="0">
                  <c:v>2018</c:v>
                </c:pt>
                <c:pt idx="12">
                  <c:v>2021</c:v>
                </c:pt>
              </c:numCache>
            </c:numRef>
          </c:cat>
          <c:val>
            <c:numRef>
              <c:f>Sheet1!$B$3:$B$15</c:f>
              <c:numCache>
                <c:formatCode>#,##0</c:formatCode>
                <c:ptCount val="13"/>
                <c:pt idx="0">
                  <c:v>1655.481</c:v>
                </c:pt>
                <c:pt idx="1">
                  <c:v>1779.655</c:v>
                </c:pt>
                <c:pt idx="2">
                  <c:v>1859.596</c:v>
                </c:pt>
                <c:pt idx="3">
                  <c:v>1952.1659999999999</c:v>
                </c:pt>
                <c:pt idx="4">
                  <c:v>1940</c:v>
                </c:pt>
                <c:pt idx="5">
                  <c:v>1880.1999999999998</c:v>
                </c:pt>
                <c:pt idx="6">
                  <c:v>1878.6999999999998</c:v>
                </c:pt>
                <c:pt idx="7">
                  <c:v>1867</c:v>
                </c:pt>
                <c:pt idx="8">
                  <c:v>1854.6</c:v>
                </c:pt>
                <c:pt idx="9">
                  <c:v>1913.3000000000002</c:v>
                </c:pt>
                <c:pt idx="10">
                  <c:v>2006.8</c:v>
                </c:pt>
                <c:pt idx="11">
                  <c:v>2070</c:v>
                </c:pt>
                <c:pt idx="12">
                  <c:v>2280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18-472B-8543-D35CAB56C9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4768880"/>
        <c:axId val="124887892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Rörelsemarginal, %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Sheet1!$A$3:$A$15</c:f>
              <c:numCache>
                <c:formatCode>General</c:formatCode>
                <c:ptCount val="13"/>
                <c:pt idx="0">
                  <c:v>2018</c:v>
                </c:pt>
                <c:pt idx="12">
                  <c:v>2021</c:v>
                </c:pt>
              </c:numCache>
            </c:numRef>
          </c:cat>
          <c:val>
            <c:numRef>
              <c:f>Sheet1!$C$3:$C$15</c:f>
              <c:numCache>
                <c:formatCode>0.0%</c:formatCode>
                <c:ptCount val="13"/>
                <c:pt idx="0">
                  <c:v>2.7685609197568562E-2</c:v>
                </c:pt>
                <c:pt idx="1">
                  <c:v>2.8583629973225149E-2</c:v>
                </c:pt>
                <c:pt idx="2">
                  <c:v>3.0018885822511988E-2</c:v>
                </c:pt>
                <c:pt idx="3">
                  <c:v>3.4341341873590669E-2</c:v>
                </c:pt>
                <c:pt idx="4">
                  <c:v>3.5999999999999997E-2</c:v>
                </c:pt>
                <c:pt idx="5">
                  <c:v>3.5999999999999997E-2</c:v>
                </c:pt>
                <c:pt idx="6">
                  <c:v>3.6999999999999998E-2</c:v>
                </c:pt>
                <c:pt idx="7">
                  <c:v>3.5999999999999997E-2</c:v>
                </c:pt>
                <c:pt idx="8">
                  <c:v>3.6773428232502972E-2</c:v>
                </c:pt>
                <c:pt idx="9">
                  <c:v>3.8415303402498296E-2</c:v>
                </c:pt>
                <c:pt idx="10">
                  <c:v>3.9665138529001401E-2</c:v>
                </c:pt>
                <c:pt idx="11">
                  <c:v>0.04</c:v>
                </c:pt>
                <c:pt idx="12">
                  <c:v>3.9E-2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18-472B-8543-D35CAB56C9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51091984"/>
        <c:axId val="1197244384"/>
      </c:lineChart>
      <c:catAx>
        <c:axId val="12447688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48878928"/>
        <c:crosses val="autoZero"/>
        <c:auto val="1"/>
        <c:lblAlgn val="ctr"/>
        <c:lblOffset val="100"/>
        <c:noMultiLvlLbl val="0"/>
      </c:catAx>
      <c:valAx>
        <c:axId val="1248878928"/>
        <c:scaling>
          <c:orientation val="minMax"/>
          <c:max val="2500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244768880"/>
        <c:crosses val="autoZero"/>
        <c:crossBetween val="between"/>
      </c:valAx>
      <c:valAx>
        <c:axId val="1197244384"/>
        <c:scaling>
          <c:orientation val="minMax"/>
          <c:max val="6.0000000000000012E-2"/>
          <c:min val="2.5000000000000005E-2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251091984"/>
        <c:crosses val="max"/>
        <c:crossBetween val="between"/>
      </c:valAx>
      <c:catAx>
        <c:axId val="12510919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972443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sv-S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583909225561134E-3"/>
          <c:y val="0"/>
          <c:w val="0.9868047500717807"/>
          <c:h val="0.9925399557552622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'Diagram_(D)'!$D$21</c:f>
              <c:strCache>
                <c:ptCount val="1"/>
                <c:pt idx="0">
                  <c:v>EBITDA, Mkr</c:v>
                </c:pt>
              </c:strCache>
            </c:strRef>
          </c:tx>
          <c:spPr>
            <a:solidFill>
              <a:srgbClr val="D0D0D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359-4202-9B22-2F8D9CCCF5A8}"/>
              </c:ext>
            </c:extLst>
          </c:dPt>
          <c:dPt>
            <c:idx val="1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59-4202-9B22-2F8D9CCCF5A8}"/>
              </c:ext>
            </c:extLst>
          </c:dPt>
          <c:dPt>
            <c:idx val="4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59-4202-9B22-2F8D9CCCF5A8}"/>
              </c:ext>
            </c:extLst>
          </c:dPt>
          <c:dPt>
            <c:idx val="5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359-4202-9B22-2F8D9CCCF5A8}"/>
              </c:ext>
            </c:extLst>
          </c:dPt>
          <c:dPt>
            <c:idx val="6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359-4202-9B22-2F8D9CCCF5A8}"/>
              </c:ext>
            </c:extLst>
          </c:dPt>
          <c:dPt>
            <c:idx val="7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359-4202-9B22-2F8D9CCCF5A8}"/>
              </c:ext>
            </c:extLst>
          </c:dPt>
          <c:dPt>
            <c:idx val="8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359-4202-9B22-2F8D9CCCF5A8}"/>
              </c:ext>
            </c:extLst>
          </c:dPt>
          <c:dLbls>
            <c:delete val="1"/>
          </c:dLbls>
          <c:cat>
            <c:multiLvlStrRef>
              <c:f>'Diagram_(D)'!$E$6:$M$7</c:f>
              <c:multiLvlStrCache>
                <c:ptCount val="9"/>
                <c:lvl>
                  <c:pt idx="0">
                    <c:v>Q4</c:v>
                  </c:pt>
                  <c:pt idx="1">
                    <c:v>Q1</c:v>
                  </c:pt>
                  <c:pt idx="2">
                    <c:v>Q2</c:v>
                  </c:pt>
                  <c:pt idx="3">
                    <c:v>Q3</c:v>
                  </c:pt>
                  <c:pt idx="4">
                    <c:v>Q4</c:v>
                  </c:pt>
                  <c:pt idx="5">
                    <c:v>Q1</c:v>
                  </c:pt>
                  <c:pt idx="6">
                    <c:v>Q2</c:v>
                  </c:pt>
                  <c:pt idx="7">
                    <c:v>Q3</c:v>
                  </c:pt>
                  <c:pt idx="8">
                    <c:v>Q4</c:v>
                  </c:pt>
                </c:lvl>
                <c:lvl>
                  <c:pt idx="0">
                    <c:v>2022</c:v>
                  </c:pt>
                  <c:pt idx="4">
                    <c:v>2023</c:v>
                  </c:pt>
                  <c:pt idx="8">
                    <c:v>2024</c:v>
                  </c:pt>
                </c:lvl>
              </c:multiLvlStrCache>
            </c:multiLvlStrRef>
          </c:cat>
          <c:val>
            <c:numRef>
              <c:f>'Diagram_(D)'!$E$21:$M$21</c:f>
              <c:numCache>
                <c:formatCode>#,##0</c:formatCode>
                <c:ptCount val="9"/>
                <c:pt idx="0">
                  <c:v>7.7809999999999997</c:v>
                </c:pt>
                <c:pt idx="1">
                  <c:v>-183.696</c:v>
                </c:pt>
                <c:pt idx="2">
                  <c:v>28.785</c:v>
                </c:pt>
                <c:pt idx="3">
                  <c:v>27.2</c:v>
                </c:pt>
                <c:pt idx="4">
                  <c:v>35.582999999999998</c:v>
                </c:pt>
                <c:pt idx="5">
                  <c:v>36.482999999999997</c:v>
                </c:pt>
                <c:pt idx="6">
                  <c:v>44.695999999999998</c:v>
                </c:pt>
                <c:pt idx="7">
                  <c:v>27.088999999999999</c:v>
                </c:pt>
                <c:pt idx="8">
                  <c:v>56.895000000000003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359-4202-9B22-2F8D9CCCF5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7"/>
        <c:axId val="337492544"/>
        <c:axId val="337491712"/>
      </c:barChart>
      <c:lineChart>
        <c:grouping val="standard"/>
        <c:varyColors val="0"/>
        <c:ser>
          <c:idx val="3"/>
          <c:order val="1"/>
          <c:tx>
            <c:strRef>
              <c:f>'Diagram_(D)'!$D$22</c:f>
              <c:strCache>
                <c:ptCount val="1"/>
                <c:pt idx="0">
                  <c:v>EBITDA, R12, Mkr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multiLvlStrRef>
              <c:f>'Diagram_(D)'!$E$6:$M$7</c:f>
              <c:multiLvlStrCache>
                <c:ptCount val="9"/>
                <c:lvl>
                  <c:pt idx="0">
                    <c:v>Q4</c:v>
                  </c:pt>
                  <c:pt idx="1">
                    <c:v>Q1</c:v>
                  </c:pt>
                  <c:pt idx="2">
                    <c:v>Q2</c:v>
                  </c:pt>
                  <c:pt idx="3">
                    <c:v>Q3</c:v>
                  </c:pt>
                  <c:pt idx="4">
                    <c:v>Q4</c:v>
                  </c:pt>
                  <c:pt idx="5">
                    <c:v>Q1</c:v>
                  </c:pt>
                  <c:pt idx="6">
                    <c:v>Q2</c:v>
                  </c:pt>
                  <c:pt idx="7">
                    <c:v>Q3</c:v>
                  </c:pt>
                  <c:pt idx="8">
                    <c:v>Q4</c:v>
                  </c:pt>
                </c:lvl>
                <c:lvl>
                  <c:pt idx="0">
                    <c:v>2022</c:v>
                  </c:pt>
                  <c:pt idx="4">
                    <c:v>2023</c:v>
                  </c:pt>
                  <c:pt idx="8">
                    <c:v>2024</c:v>
                  </c:pt>
                </c:lvl>
              </c:multiLvlStrCache>
            </c:multiLvlStrRef>
          </c:cat>
          <c:val>
            <c:numRef>
              <c:f>'Diagram_(D)'!$E$22:$M$22</c:f>
              <c:numCache>
                <c:formatCode>#,##0</c:formatCode>
                <c:ptCount val="9"/>
                <c:pt idx="0">
                  <c:v>-51.204000000000001</c:v>
                </c:pt>
                <c:pt idx="1">
                  <c:v>-250.952</c:v>
                </c:pt>
                <c:pt idx="2">
                  <c:v>-198.23</c:v>
                </c:pt>
                <c:pt idx="3">
                  <c:v>-119.92999999999999</c:v>
                </c:pt>
                <c:pt idx="4">
                  <c:v>-92.128</c:v>
                </c:pt>
                <c:pt idx="5">
                  <c:v>128.05099999999999</c:v>
                </c:pt>
                <c:pt idx="6">
                  <c:v>143.96199999999999</c:v>
                </c:pt>
                <c:pt idx="7">
                  <c:v>143.851</c:v>
                </c:pt>
                <c:pt idx="8">
                  <c:v>165.16300000000001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E359-4202-9B22-2F8D9CCCF5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4349679"/>
        <c:axId val="354348719"/>
      </c:lineChart>
      <c:catAx>
        <c:axId val="337492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7491712"/>
        <c:crosses val="autoZero"/>
        <c:auto val="1"/>
        <c:lblAlgn val="ctr"/>
        <c:lblOffset val="100"/>
        <c:tickLblSkip val="1"/>
        <c:noMultiLvlLbl val="1"/>
      </c:catAx>
      <c:valAx>
        <c:axId val="337491712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337492544"/>
        <c:crosses val="autoZero"/>
        <c:crossBetween val="between"/>
      </c:valAx>
      <c:valAx>
        <c:axId val="354348719"/>
        <c:scaling>
          <c:orientation val="minMax"/>
          <c:min val="-400"/>
        </c:scaling>
        <c:delete val="1"/>
        <c:axPos val="r"/>
        <c:numFmt formatCode="#,##0" sourceLinked="1"/>
        <c:majorTickMark val="out"/>
        <c:minorTickMark val="none"/>
        <c:tickLblPos val="nextTo"/>
        <c:crossAx val="354349679"/>
        <c:crosses val="max"/>
        <c:crossBetween val="between"/>
      </c:valAx>
      <c:catAx>
        <c:axId val="354349679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354348719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</a:defRPr>
      </a:pPr>
      <a:endParaRPr lang="sv-S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85432544457815"/>
          <c:y val="0.10648148148148148"/>
          <c:w val="0.73429134911084359"/>
          <c:h val="0.6960648148148147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'Diagram_(D)'!$D$25</c:f>
              <c:strCache>
                <c:ptCount val="1"/>
                <c:pt idx="0">
                  <c:v>EBITA, Mkr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D90-4DD7-9FD4-040FD6EAA516}"/>
              </c:ext>
            </c:extLst>
          </c:dPt>
          <c:dPt>
            <c:idx val="2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D90-4DD7-9FD4-040FD6EAA516}"/>
              </c:ext>
            </c:extLst>
          </c:dPt>
          <c:dPt>
            <c:idx val="3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D90-4DD7-9FD4-040FD6EAA516}"/>
              </c:ext>
            </c:extLst>
          </c:dPt>
          <c:dPt>
            <c:idx val="5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D90-4DD7-9FD4-040FD6EAA516}"/>
              </c:ext>
            </c:extLst>
          </c:dPt>
          <c:dPt>
            <c:idx val="6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D90-4DD7-9FD4-040FD6EAA516}"/>
              </c:ext>
            </c:extLst>
          </c:dPt>
          <c:dPt>
            <c:idx val="7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D90-4DD7-9FD4-040FD6EAA516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90-4DD7-9FD4-040FD6EAA51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90-4DD7-9FD4-040FD6EAA51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90-4DD7-9FD4-040FD6EAA51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90-4DD7-9FD4-040FD6EAA51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D90-4DD7-9FD4-040FD6EAA51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D90-4DD7-9FD4-040FD6EAA5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'Diagram_(D)'!$E$6:$M$7</c:f>
              <c:multiLvlStrCache>
                <c:ptCount val="9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'Diagram_(D)'!$E$25:$M$25</c:f>
              <c:numCache>
                <c:formatCode>#,##0</c:formatCode>
                <c:ptCount val="9"/>
                <c:pt idx="0">
                  <c:v>-193.25200000000001</c:v>
                </c:pt>
                <c:pt idx="1">
                  <c:v>18.815000000000001</c:v>
                </c:pt>
                <c:pt idx="2">
                  <c:v>16.861000000000001</c:v>
                </c:pt>
                <c:pt idx="3">
                  <c:v>25.128</c:v>
                </c:pt>
                <c:pt idx="4">
                  <c:v>25.506</c:v>
                </c:pt>
                <c:pt idx="5">
                  <c:v>33.572000000000003</c:v>
                </c:pt>
                <c:pt idx="6">
                  <c:v>16.111999999999998</c:v>
                </c:pt>
                <c:pt idx="7">
                  <c:v>45.493000000000002</c:v>
                </c:pt>
                <c:pt idx="8">
                  <c:v>34.936999999999998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D90-4DD7-9FD4-040FD6EAA5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7"/>
        <c:axId val="337492544"/>
        <c:axId val="337491712"/>
      </c:barChart>
      <c:lineChart>
        <c:grouping val="standard"/>
        <c:varyColors val="0"/>
        <c:ser>
          <c:idx val="3"/>
          <c:order val="1"/>
          <c:tx>
            <c:strRef>
              <c:f>'Diagram_(D)'!$D$26</c:f>
              <c:strCache>
                <c:ptCount val="1"/>
                <c:pt idx="0">
                  <c:v>EBITA, R12, Mkr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multiLvlStrRef>
              <c:f>'Diagram_(D)'!$E$6:$M$7</c:f>
              <c:multiLvlStrCache>
                <c:ptCount val="9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'Diagram_(D)'!$E$26:$M$26</c:f>
              <c:numCache>
                <c:formatCode>#,##0</c:formatCode>
                <c:ptCount val="9"/>
                <c:pt idx="0">
                  <c:v>-283.81600000000003</c:v>
                </c:pt>
                <c:pt idx="1">
                  <c:v>-236.27700000000002</c:v>
                </c:pt>
                <c:pt idx="2">
                  <c:v>-159.09800000000001</c:v>
                </c:pt>
                <c:pt idx="3">
                  <c:v>-132.44800000000004</c:v>
                </c:pt>
                <c:pt idx="4">
                  <c:v>86.31</c:v>
                </c:pt>
                <c:pt idx="5">
                  <c:v>101.06700000000001</c:v>
                </c:pt>
                <c:pt idx="6">
                  <c:v>100.318</c:v>
                </c:pt>
                <c:pt idx="7">
                  <c:v>120.68299999999999</c:v>
                </c:pt>
                <c:pt idx="8">
                  <c:v>130.11399999999998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D90-4DD7-9FD4-040FD6EAA5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4349679"/>
        <c:axId val="354348719"/>
      </c:lineChart>
      <c:catAx>
        <c:axId val="33749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7491712"/>
        <c:crosses val="autoZero"/>
        <c:auto val="1"/>
        <c:lblAlgn val="ctr"/>
        <c:lblOffset val="100"/>
        <c:tickLblSkip val="1"/>
        <c:noMultiLvlLbl val="1"/>
      </c:catAx>
      <c:valAx>
        <c:axId val="337491712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7492544"/>
        <c:crosses val="autoZero"/>
        <c:crossBetween val="between"/>
      </c:valAx>
      <c:valAx>
        <c:axId val="354348719"/>
        <c:scaling>
          <c:orientation val="minMax"/>
          <c:max val="150"/>
          <c:min val="-300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54349679"/>
        <c:crosses val="max"/>
        <c:crossBetween val="between"/>
      </c:valAx>
      <c:catAx>
        <c:axId val="3543496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434871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</a:defRPr>
      </a:pPr>
      <a:endParaRPr lang="sv-S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1768077601411"/>
          <c:y val="0.10648148148148148"/>
          <c:w val="0.8713359788359788"/>
          <c:h val="0.69606481481481475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'Diagram_(D)'!$D$46</c:f>
              <c:strCache>
                <c:ptCount val="1"/>
                <c:pt idx="0">
                  <c:v>BP Nettomsättning</c:v>
                </c:pt>
              </c:strCache>
            </c:strRef>
          </c:tx>
          <c:spPr>
            <a:solidFill>
              <a:srgbClr val="D0D0D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AC-449D-8933-A2433D2675AF}"/>
              </c:ext>
            </c:extLst>
          </c:dPt>
          <c:dPt>
            <c:idx val="1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AC-449D-8933-A2433D2675AF}"/>
              </c:ext>
            </c:extLst>
          </c:dPt>
          <c:dPt>
            <c:idx val="4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AAC-449D-8933-A2433D2675AF}"/>
              </c:ext>
            </c:extLst>
          </c:dPt>
          <c:dPt>
            <c:idx val="5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AAC-449D-8933-A2433D2675AF}"/>
              </c:ext>
            </c:extLst>
          </c:dPt>
          <c:dPt>
            <c:idx val="6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AAC-449D-8933-A2433D2675AF}"/>
              </c:ext>
            </c:extLst>
          </c:dPt>
          <c:dPt>
            <c:idx val="7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AAC-449D-8933-A2433D2675AF}"/>
              </c:ext>
            </c:extLst>
          </c:dPt>
          <c:dPt>
            <c:idx val="8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AAC-449D-8933-A2433D2675AF}"/>
              </c:ext>
            </c:extLst>
          </c:dPt>
          <c:dLbls>
            <c:delete val="1"/>
          </c:dLbls>
          <c:cat>
            <c:multiLvlStrRef>
              <c:f>'Diagram_(D)'!$E$6:$M$7</c:f>
              <c:multiLvlStrCache>
                <c:ptCount val="9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'Diagram_(D)'!$E$46:$M$46</c:f>
              <c:numCache>
                <c:formatCode>#,##0</c:formatCode>
                <c:ptCount val="9"/>
                <c:pt idx="0">
                  <c:v>611.28200000000004</c:v>
                </c:pt>
                <c:pt idx="1">
                  <c:v>720.59</c:v>
                </c:pt>
                <c:pt idx="2">
                  <c:v>601.30200000000002</c:v>
                </c:pt>
                <c:pt idx="3">
                  <c:v>765.27300000000002</c:v>
                </c:pt>
                <c:pt idx="4">
                  <c:v>646.49099999999999</c:v>
                </c:pt>
                <c:pt idx="5">
                  <c:v>735.63</c:v>
                </c:pt>
                <c:pt idx="6">
                  <c:v>503.416</c:v>
                </c:pt>
                <c:pt idx="7">
                  <c:v>740.90300000000002</c:v>
                </c:pt>
                <c:pt idx="8">
                  <c:v>603.69600000000003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AAC-449D-8933-A2433D2675AF}"/>
            </c:ext>
          </c:extLst>
        </c:ser>
        <c:ser>
          <c:idx val="0"/>
          <c:order val="1"/>
          <c:tx>
            <c:strRef>
              <c:f>'Diagram_(D)'!$D$53</c:f>
              <c:strCache>
                <c:ptCount val="1"/>
                <c:pt idx="0">
                  <c:v>ÅE Nettomsättning</c:v>
                </c:pt>
              </c:strCache>
            </c:strRef>
          </c:tx>
          <c:spPr>
            <a:solidFill>
              <a:srgbClr val="D0D0D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2AAC-449D-8933-A2433D2675AF}"/>
              </c:ext>
            </c:extLst>
          </c:dPt>
          <c:dPt>
            <c:idx val="1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2AAC-449D-8933-A2433D2675AF}"/>
              </c:ext>
            </c:extLst>
          </c:dPt>
          <c:dPt>
            <c:idx val="4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2AAC-449D-8933-A2433D2675AF}"/>
              </c:ext>
            </c:extLst>
          </c:dPt>
          <c:dPt>
            <c:idx val="5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2AAC-449D-8933-A2433D2675AF}"/>
              </c:ext>
            </c:extLst>
          </c:dPt>
          <c:dPt>
            <c:idx val="6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2AAC-449D-8933-A2433D2675AF}"/>
              </c:ext>
            </c:extLst>
          </c:dPt>
          <c:dPt>
            <c:idx val="7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2AAC-449D-8933-A2433D2675AF}"/>
              </c:ext>
            </c:extLst>
          </c:dPt>
          <c:dPt>
            <c:idx val="8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2AAC-449D-8933-A2433D2675AF}"/>
              </c:ext>
            </c:extLst>
          </c:dPt>
          <c:dLbls>
            <c:delete val="1"/>
          </c:dLbls>
          <c:cat>
            <c:multiLvlStrRef>
              <c:f>'Diagram_(D)'!$E$6:$M$7</c:f>
              <c:multiLvlStrCache>
                <c:ptCount val="9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'Diagram_(D)'!$E$53:$M$53</c:f>
              <c:numCache>
                <c:formatCode>#,##0</c:formatCode>
                <c:ptCount val="9"/>
                <c:pt idx="0">
                  <c:v>315.56</c:v>
                </c:pt>
                <c:pt idx="1">
                  <c:v>359.84</c:v>
                </c:pt>
                <c:pt idx="2">
                  <c:v>349.74700000000001</c:v>
                </c:pt>
                <c:pt idx="3">
                  <c:v>417.32799999999997</c:v>
                </c:pt>
                <c:pt idx="4">
                  <c:v>332.23200000000003</c:v>
                </c:pt>
                <c:pt idx="5">
                  <c:v>378.209</c:v>
                </c:pt>
                <c:pt idx="6">
                  <c:v>339.88600000000002</c:v>
                </c:pt>
                <c:pt idx="7">
                  <c:v>439.84500000000003</c:v>
                </c:pt>
                <c:pt idx="8">
                  <c:v>391.71100000000001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2AAC-449D-8933-A2433D2675AF}"/>
            </c:ext>
          </c:extLst>
        </c:ser>
        <c:ser>
          <c:idx val="1"/>
          <c:order val="2"/>
          <c:tx>
            <c:strRef>
              <c:f>'Diagram_(D)'!$D$60</c:f>
              <c:strCache>
                <c:ptCount val="1"/>
                <c:pt idx="0">
                  <c:v>FL Nettomsättning</c:v>
                </c:pt>
              </c:strCache>
            </c:strRef>
          </c:tx>
          <c:spPr>
            <a:solidFill>
              <a:srgbClr val="D0D0D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2AAC-449D-8933-A2433D2675AF}"/>
              </c:ext>
            </c:extLst>
          </c:dPt>
          <c:dPt>
            <c:idx val="1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2AAC-449D-8933-A2433D2675AF}"/>
              </c:ext>
            </c:extLst>
          </c:dPt>
          <c:dPt>
            <c:idx val="4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2AAC-449D-8933-A2433D2675AF}"/>
              </c:ext>
            </c:extLst>
          </c:dPt>
          <c:dPt>
            <c:idx val="5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2AAC-449D-8933-A2433D2675AF}"/>
              </c:ext>
            </c:extLst>
          </c:dPt>
          <c:dPt>
            <c:idx val="6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2AAC-449D-8933-A2433D2675AF}"/>
              </c:ext>
            </c:extLst>
          </c:dPt>
          <c:dPt>
            <c:idx val="7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2AAC-449D-8933-A2433D2675AF}"/>
              </c:ext>
            </c:extLst>
          </c:dPt>
          <c:dPt>
            <c:idx val="8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2AAC-449D-8933-A2433D2675AF}"/>
              </c:ext>
            </c:extLst>
          </c:dPt>
          <c:dLbls>
            <c:delete val="1"/>
          </c:dLbls>
          <c:cat>
            <c:multiLvlStrRef>
              <c:f>'Diagram_(D)'!$E$6:$M$7</c:f>
              <c:multiLvlStrCache>
                <c:ptCount val="9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'Diagram_(D)'!$E$60:$M$60</c:f>
              <c:numCache>
                <c:formatCode>#,##0</c:formatCode>
                <c:ptCount val="9"/>
                <c:pt idx="0">
                  <c:v>210.95099999999999</c:v>
                </c:pt>
                <c:pt idx="1">
                  <c:v>200.79400000000001</c:v>
                </c:pt>
                <c:pt idx="2">
                  <c:v>137.06899999999999</c:v>
                </c:pt>
                <c:pt idx="3">
                  <c:v>179.19200000000001</c:v>
                </c:pt>
                <c:pt idx="4">
                  <c:v>166.691</c:v>
                </c:pt>
                <c:pt idx="5">
                  <c:v>161.28800000000001</c:v>
                </c:pt>
                <c:pt idx="6">
                  <c:v>116.193</c:v>
                </c:pt>
                <c:pt idx="7">
                  <c:v>194.214</c:v>
                </c:pt>
                <c:pt idx="8">
                  <c:v>177.27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2AAC-449D-8933-A2433D2675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7"/>
        <c:overlap val="100"/>
        <c:axId val="337492544"/>
        <c:axId val="337491712"/>
      </c:barChart>
      <c:lineChart>
        <c:grouping val="standard"/>
        <c:varyColors val="0"/>
        <c:ser>
          <c:idx val="4"/>
          <c:order val="4"/>
          <c:tx>
            <c:strRef>
              <c:f>'Diagram_(D)'!$D$18</c:f>
              <c:strCache>
                <c:ptCount val="1"/>
                <c:pt idx="0">
                  <c:v>Nettoomsättning per kvartal, Mkr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2AAC-449D-8933-A2433D2675A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2AAC-449D-8933-A2433D2675A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2AAC-449D-8933-A2433D2675A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2AAC-449D-8933-A2433D2675A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2AAC-449D-8933-A2433D2675A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2AAC-449D-8933-A2433D2675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'Diagram_(D)'!$E$6:$M$7</c:f>
              <c:multiLvlStrCache>
                <c:ptCount val="9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'Diagram_(D)'!$E$18:$M$18</c:f>
              <c:numCache>
                <c:formatCode>#,##0</c:formatCode>
                <c:ptCount val="9"/>
                <c:pt idx="0">
                  <c:v>1137.5530000000001</c:v>
                </c:pt>
                <c:pt idx="1">
                  <c:v>1281.3910000000001</c:v>
                </c:pt>
                <c:pt idx="2">
                  <c:v>1088.1179999999999</c:v>
                </c:pt>
                <c:pt idx="3">
                  <c:v>1361.585</c:v>
                </c:pt>
                <c:pt idx="4">
                  <c:v>1145.414</c:v>
                </c:pt>
                <c:pt idx="5">
                  <c:v>1275.127</c:v>
                </c:pt>
                <c:pt idx="6">
                  <c:v>959.495</c:v>
                </c:pt>
                <c:pt idx="7">
                  <c:v>1374.962</c:v>
                </c:pt>
                <c:pt idx="8">
                  <c:v>1172.6769999999999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3-2AAC-449D-8933-A2433D2675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37492544"/>
        <c:axId val="337491712"/>
      </c:lineChart>
      <c:lineChart>
        <c:grouping val="standard"/>
        <c:varyColors val="0"/>
        <c:ser>
          <c:idx val="3"/>
          <c:order val="3"/>
          <c:tx>
            <c:strRef>
              <c:f>'Diagram_(D)'!$D$20</c:f>
              <c:strCache>
                <c:ptCount val="1"/>
                <c:pt idx="0">
                  <c:v>Nettoomsättning R12 (tkr)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multiLvlStrRef>
              <c:f>'Diagram_(D)'!$E$6:$M$7</c:f>
              <c:multiLvlStrCache>
                <c:ptCount val="9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'Diagram_(D)'!$E$20:$M$20</c:f>
              <c:numCache>
                <c:formatCode>#,##0</c:formatCode>
                <c:ptCount val="9"/>
                <c:pt idx="0">
                  <c:v>4455.79</c:v>
                </c:pt>
                <c:pt idx="1">
                  <c:v>5004.3880000000008</c:v>
                </c:pt>
                <c:pt idx="2">
                  <c:v>5009.527</c:v>
                </c:pt>
                <c:pt idx="3">
                  <c:v>4868.6470000000008</c:v>
                </c:pt>
                <c:pt idx="4">
                  <c:v>4876.5079999999998</c:v>
                </c:pt>
                <c:pt idx="5">
                  <c:v>4870.2440000000006</c:v>
                </c:pt>
                <c:pt idx="6">
                  <c:v>4741.6210000000001</c:v>
                </c:pt>
                <c:pt idx="7">
                  <c:v>4754.9979999999996</c:v>
                </c:pt>
                <c:pt idx="8">
                  <c:v>4782.2609999999995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4-2AAC-449D-8933-A2433D2675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06860175"/>
        <c:axId val="1106855375"/>
      </c:lineChart>
      <c:catAx>
        <c:axId val="33749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7491712"/>
        <c:crosses val="autoZero"/>
        <c:auto val="1"/>
        <c:lblAlgn val="ctr"/>
        <c:lblOffset val="100"/>
        <c:tickLblSkip val="1"/>
        <c:noMultiLvlLbl val="1"/>
      </c:catAx>
      <c:valAx>
        <c:axId val="337491712"/>
        <c:scaling>
          <c:orientation val="minMax"/>
          <c:max val="160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7492544"/>
        <c:crosses val="autoZero"/>
        <c:crossBetween val="between"/>
      </c:valAx>
      <c:valAx>
        <c:axId val="1106855375"/>
        <c:scaling>
          <c:orientation val="minMax"/>
          <c:max val="5050"/>
          <c:min val="0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106860175"/>
        <c:crosses val="max"/>
        <c:crossBetween val="between"/>
        <c:majorUnit val="1000"/>
      </c:valAx>
      <c:catAx>
        <c:axId val="110686017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685537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</a:defRPr>
      </a:pPr>
      <a:endParaRPr lang="sv-S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93227704238534"/>
          <c:y val="0.10648148148148148"/>
          <c:w val="0.72692572536435351"/>
          <c:h val="0.6960648148148147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'Diagram_(D)'!$D$27</c:f>
              <c:strCache>
                <c:ptCount val="1"/>
                <c:pt idx="0">
                  <c:v>EBITA 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73D-41A5-A39C-CF1BD9CDEB5D}"/>
              </c:ext>
            </c:extLst>
          </c:dPt>
          <c:dPt>
            <c:idx val="2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73D-41A5-A39C-CF1BD9CDEB5D}"/>
              </c:ext>
            </c:extLst>
          </c:dPt>
          <c:dPt>
            <c:idx val="3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73D-41A5-A39C-CF1BD9CDEB5D}"/>
              </c:ext>
            </c:extLst>
          </c:dPt>
          <c:dPt>
            <c:idx val="5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3D-41A5-A39C-CF1BD9CDEB5D}"/>
              </c:ext>
            </c:extLst>
          </c:dPt>
          <c:dPt>
            <c:idx val="6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3D-41A5-A39C-CF1BD9CDEB5D}"/>
              </c:ext>
            </c:extLst>
          </c:dPt>
          <c:dPt>
            <c:idx val="7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73D-41A5-A39C-CF1BD9CDEB5D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3D-41A5-A39C-CF1BD9CDEB5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3D-41A5-A39C-CF1BD9CDEB5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3D-41A5-A39C-CF1BD9CDEB5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3D-41A5-A39C-CF1BD9CDEB5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3D-41A5-A39C-CF1BD9CDEB5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3D-41A5-A39C-CF1BD9CDEB5D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E2D5E7B-6338-424B-B1DA-4B68AFA223CE}" type="VALUE">
                      <a:rPr lang="en-US" smtClean="0"/>
                      <a:pPr>
                        <a:defRPr sz="1400" b="1"/>
                      </a:pPr>
                      <a:t>[VÄRDE]</a:t>
                    </a:fld>
                    <a:r>
                      <a:rPr lang="en-US" dirty="0"/>
                      <a:t> %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352085840352986"/>
                      <c:h val="0.10049120321171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73F-4EDB-8BED-8FD410289D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'Diagram_(D)'!$E$6:$M$7</c:f>
              <c:multiLvlStrCache>
                <c:ptCount val="9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'Diagram_(D)'!$E$27:$M$27</c:f>
              <c:numCache>
                <c:formatCode>#\ ##0.0</c:formatCode>
                <c:ptCount val="9"/>
                <c:pt idx="0">
                  <c:v>-17</c:v>
                </c:pt>
                <c:pt idx="1">
                  <c:v>1.5</c:v>
                </c:pt>
                <c:pt idx="2">
                  <c:v>1.5</c:v>
                </c:pt>
                <c:pt idx="3">
                  <c:v>1.8</c:v>
                </c:pt>
                <c:pt idx="4">
                  <c:v>2.2000000000000002</c:v>
                </c:pt>
                <c:pt idx="5">
                  <c:v>2.6</c:v>
                </c:pt>
                <c:pt idx="6">
                  <c:v>1.7</c:v>
                </c:pt>
                <c:pt idx="7">
                  <c:v>3.3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73D-41A5-A39C-CF1BD9CDEB5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7"/>
        <c:axId val="337492544"/>
        <c:axId val="337491712"/>
      </c:barChart>
      <c:lineChart>
        <c:grouping val="standard"/>
        <c:varyColors val="0"/>
        <c:ser>
          <c:idx val="3"/>
          <c:order val="1"/>
          <c:tx>
            <c:strRef>
              <c:f>'Diagram_(D)'!$D$28</c:f>
              <c:strCache>
                <c:ptCount val="1"/>
                <c:pt idx="0">
                  <c:v>EBITA %, R12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multiLvlStrRef>
              <c:f>'Diagram_(D)'!$E$6:$M$7</c:f>
              <c:multiLvlStrCache>
                <c:ptCount val="9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'Diagram_(D)'!$E$28:$M$28</c:f>
              <c:numCache>
                <c:formatCode>#\ ##0.0</c:formatCode>
                <c:ptCount val="9"/>
                <c:pt idx="0">
                  <c:v>-6.4</c:v>
                </c:pt>
                <c:pt idx="1">
                  <c:v>-4.7</c:v>
                </c:pt>
                <c:pt idx="2">
                  <c:v>-3.2</c:v>
                </c:pt>
                <c:pt idx="3">
                  <c:v>-2.7</c:v>
                </c:pt>
                <c:pt idx="4">
                  <c:v>1.8</c:v>
                </c:pt>
                <c:pt idx="5">
                  <c:v>2.1</c:v>
                </c:pt>
                <c:pt idx="6">
                  <c:v>2.1</c:v>
                </c:pt>
                <c:pt idx="7">
                  <c:v>2.5</c:v>
                </c:pt>
                <c:pt idx="8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573D-41A5-A39C-CF1BD9CDEB5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4349679"/>
        <c:axId val="354348719"/>
      </c:lineChart>
      <c:catAx>
        <c:axId val="33749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7491712"/>
        <c:crosses val="autoZero"/>
        <c:auto val="1"/>
        <c:lblAlgn val="ctr"/>
        <c:lblOffset val="100"/>
        <c:tickLblSkip val="1"/>
        <c:noMultiLvlLbl val="1"/>
      </c:catAx>
      <c:valAx>
        <c:axId val="337491712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7492544"/>
        <c:crosses val="autoZero"/>
        <c:crossBetween val="between"/>
        <c:majorUnit val="2"/>
      </c:valAx>
      <c:valAx>
        <c:axId val="354348719"/>
        <c:scaling>
          <c:orientation val="minMax"/>
          <c:max val="4"/>
          <c:min val="-8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54349679"/>
        <c:crosses val="max"/>
        <c:crossBetween val="between"/>
        <c:majorUnit val="2"/>
      </c:valAx>
      <c:catAx>
        <c:axId val="3543496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434871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</a:defRPr>
      </a:pPr>
      <a:endParaRPr lang="sv-S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09954539376923"/>
          <c:y val="0.10648148148148148"/>
          <c:w val="0.73429134911084359"/>
          <c:h val="0.6960648148148147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'Diagram_(D)'!$D$39</c:f>
              <c:strCache>
                <c:ptCount val="1"/>
                <c:pt idx="0">
                  <c:v>Kassaflöde</c:v>
                </c:pt>
              </c:strCache>
            </c:strRef>
          </c:tx>
          <c:spPr>
            <a:solidFill>
              <a:srgbClr val="D0D0D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3FC-4EC4-9660-4E58A670D8D7}"/>
              </c:ext>
            </c:extLst>
          </c:dPt>
          <c:dPt>
            <c:idx val="1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3FC-4EC4-9660-4E58A670D8D7}"/>
              </c:ext>
            </c:extLst>
          </c:dPt>
          <c:dPt>
            <c:idx val="4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3FC-4EC4-9660-4E58A670D8D7}"/>
              </c:ext>
            </c:extLst>
          </c:dPt>
          <c:dPt>
            <c:idx val="5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3FC-4EC4-9660-4E58A670D8D7}"/>
              </c:ext>
            </c:extLst>
          </c:dPt>
          <c:dPt>
            <c:idx val="6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3FC-4EC4-9660-4E58A670D8D7}"/>
              </c:ext>
            </c:extLst>
          </c:dPt>
          <c:dPt>
            <c:idx val="7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3FC-4EC4-9660-4E58A670D8D7}"/>
              </c:ext>
            </c:extLst>
          </c:dPt>
          <c:dPt>
            <c:idx val="8"/>
            <c:invertIfNegative val="0"/>
            <c:bubble3D val="0"/>
            <c:spPr>
              <a:solidFill>
                <a:srgbClr val="00437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3FC-4EC4-9660-4E58A670D8D7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FC-4EC4-9660-4E58A670D8D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3FC-4EC4-9660-4E58A670D8D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3FC-4EC4-9660-4E58A670D8D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3FC-4EC4-9660-4E58A670D8D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3FC-4EC4-9660-4E58A670D8D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3FC-4EC4-9660-4E58A670D8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'Diagram_(D)'!$E$6:$M$7</c:f>
              <c:multiLvlStrCache>
                <c:ptCount val="9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'Diagram_(D)'!$E$39:$M$39</c:f>
              <c:numCache>
                <c:formatCode>#,##0</c:formatCode>
                <c:ptCount val="9"/>
                <c:pt idx="0">
                  <c:v>-80.739000000000004</c:v>
                </c:pt>
                <c:pt idx="1">
                  <c:v>-126.149</c:v>
                </c:pt>
                <c:pt idx="2">
                  <c:v>14.821</c:v>
                </c:pt>
                <c:pt idx="3">
                  <c:v>65.516999999999996</c:v>
                </c:pt>
                <c:pt idx="4">
                  <c:v>-47.262</c:v>
                </c:pt>
                <c:pt idx="5">
                  <c:v>21.417000000000002</c:v>
                </c:pt>
                <c:pt idx="6">
                  <c:v>7.4329999999999998</c:v>
                </c:pt>
                <c:pt idx="7">
                  <c:v>100.697</c:v>
                </c:pt>
                <c:pt idx="8">
                  <c:v>-29.561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3FC-4EC4-9660-4E58A670D8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7"/>
        <c:axId val="337492544"/>
        <c:axId val="337491712"/>
      </c:barChart>
      <c:lineChart>
        <c:grouping val="standard"/>
        <c:varyColors val="0"/>
        <c:ser>
          <c:idx val="3"/>
          <c:order val="1"/>
          <c:tx>
            <c:strRef>
              <c:f>'Diagram_(D)'!$D$40</c:f>
              <c:strCache>
                <c:ptCount val="1"/>
                <c:pt idx="0">
                  <c:v>Kassaflöde, R12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multiLvlStrRef>
              <c:f>'Diagram_(D)'!$E$6:$M$7</c:f>
              <c:multiLvlStrCache>
                <c:ptCount val="9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'Diagram_(D)'!$E$40:$M$40</c:f>
              <c:numCache>
                <c:formatCode>#,##0</c:formatCode>
                <c:ptCount val="9"/>
                <c:pt idx="0">
                  <c:v>-84.5</c:v>
                </c:pt>
                <c:pt idx="1">
                  <c:v>-219.7</c:v>
                </c:pt>
                <c:pt idx="2">
                  <c:v>-222.9</c:v>
                </c:pt>
                <c:pt idx="3">
                  <c:v>-126.6</c:v>
                </c:pt>
                <c:pt idx="4">
                  <c:v>-93.1</c:v>
                </c:pt>
                <c:pt idx="5">
                  <c:v>54.5</c:v>
                </c:pt>
                <c:pt idx="6">
                  <c:v>47.1</c:v>
                </c:pt>
                <c:pt idx="7">
                  <c:v>82.3</c:v>
                </c:pt>
                <c:pt idx="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C3FC-4EC4-9660-4E58A670D8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4349679"/>
        <c:axId val="354348719"/>
      </c:lineChart>
      <c:catAx>
        <c:axId val="33749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7491712"/>
        <c:crosses val="autoZero"/>
        <c:auto val="1"/>
        <c:lblAlgn val="ctr"/>
        <c:lblOffset val="100"/>
        <c:tickLblSkip val="1"/>
        <c:noMultiLvlLbl val="1"/>
      </c:catAx>
      <c:valAx>
        <c:axId val="337491712"/>
        <c:scaling>
          <c:orientation val="minMax"/>
          <c:max val="100"/>
          <c:min val="-125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7492544"/>
        <c:crosses val="autoZero"/>
        <c:crossBetween val="between"/>
        <c:majorUnit val="25"/>
      </c:valAx>
      <c:valAx>
        <c:axId val="354348719"/>
        <c:scaling>
          <c:orientation val="minMax"/>
          <c:max val="100"/>
          <c:min val="-250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54349679"/>
        <c:crosses val="max"/>
        <c:crossBetween val="between"/>
      </c:valAx>
      <c:catAx>
        <c:axId val="3543496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434871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</a:defRPr>
      </a:pPr>
      <a:endParaRPr lang="sv-S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09954539376923"/>
          <c:y val="0.10648148148148148"/>
          <c:w val="0.73429134911084359"/>
          <c:h val="0.6960648148148147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'Diagram_(D)'!$D$43</c:f>
              <c:strCache>
                <c:ptCount val="1"/>
                <c:pt idx="0">
                  <c:v>Soliditet, 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A11-4001-85DA-8D34FFA8A12C}"/>
              </c:ext>
            </c:extLst>
          </c:dPt>
          <c:dPt>
            <c:idx val="2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A11-4001-85DA-8D34FFA8A12C}"/>
              </c:ext>
            </c:extLst>
          </c:dPt>
          <c:dPt>
            <c:idx val="3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A11-4001-85DA-8D34FFA8A12C}"/>
              </c:ext>
            </c:extLst>
          </c:dPt>
          <c:dPt>
            <c:idx val="5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A11-4001-85DA-8D34FFA8A12C}"/>
              </c:ext>
            </c:extLst>
          </c:dPt>
          <c:dPt>
            <c:idx val="6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A11-4001-85DA-8D34FFA8A12C}"/>
              </c:ext>
            </c:extLst>
          </c:dPt>
          <c:dPt>
            <c:idx val="7"/>
            <c:invertIfNegative val="0"/>
            <c:bubble3D val="0"/>
            <c:spPr>
              <a:solidFill>
                <a:srgbClr val="D0D0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A11-4001-85DA-8D34FFA8A12C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11-4001-85DA-8D34FFA8A12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11-4001-85DA-8D34FFA8A12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A11-4001-85DA-8D34FFA8A12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A11-4001-85DA-8D34FFA8A12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A11-4001-85DA-8D34FFA8A12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A11-4001-85DA-8D34FFA8A1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'Diagram_(D)'!$E$6:$M$7</c:f>
              <c:multiLvlStrCache>
                <c:ptCount val="9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'Diagram_(D)'!$E$43:$M$43</c:f>
              <c:numCache>
                <c:formatCode>#,##0</c:formatCode>
                <c:ptCount val="9"/>
                <c:pt idx="0">
                  <c:v>8.2411349887460883</c:v>
                </c:pt>
                <c:pt idx="1">
                  <c:v>7.9536773917560417</c:v>
                </c:pt>
                <c:pt idx="2">
                  <c:v>23.005096432711891</c:v>
                </c:pt>
                <c:pt idx="3">
                  <c:v>24.463102255189089</c:v>
                </c:pt>
                <c:pt idx="4">
                  <c:v>26.283579730959801</c:v>
                </c:pt>
                <c:pt idx="5">
                  <c:v>27.104074576216796</c:v>
                </c:pt>
                <c:pt idx="6">
                  <c:v>26.871614018398859</c:v>
                </c:pt>
                <c:pt idx="7">
                  <c:v>27.966916604985791</c:v>
                </c:pt>
                <c:pt idx="8">
                  <c:v>30.096979609188413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A11-4001-85DA-8D34FFA8A1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7"/>
        <c:axId val="337492544"/>
        <c:axId val="337491712"/>
      </c:barChart>
      <c:catAx>
        <c:axId val="33749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7491712"/>
        <c:crosses val="autoZero"/>
        <c:auto val="1"/>
        <c:lblAlgn val="ctr"/>
        <c:lblOffset val="100"/>
        <c:tickLblSkip val="1"/>
        <c:noMultiLvlLbl val="1"/>
      </c:catAx>
      <c:valAx>
        <c:axId val="337491712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7492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</a:defRPr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7A8D450B-4298-2F50-000A-0FBDB2D538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AB7EEE1-0956-575D-3101-358DE4EBA5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BF2629A0-5CB6-45AA-B114-99268B7A5EEA}" type="datetimeFigureOut">
              <a:rPr lang="sv-SE" smtClean="0"/>
              <a:t>2025-06-23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36AA784-1917-FA9C-E67C-F202203C8B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7B9E15F-EDDC-BC8A-3742-5D13121AAC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FF7C93D6-5BBD-411A-980D-B014BAD372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173609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6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70ED2DCE-8E29-4764-B38F-B3A00DBB661E}" type="datetimeFigureOut">
              <a:rPr lang="sv-SE" smtClean="0"/>
              <a:t>2025-06-23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4FF1835E-457D-4B1B-B633-850B18AE85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946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6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A716A-F093-33AD-3D9F-4B27F4FC0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0836507-6990-BA81-A44F-5B9390B81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643A670-66EC-CAA5-034F-8752B7ECA3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B42EAEB-12E3-344A-8E14-73DE031149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09">
              <a:defRPr/>
            </a:pPr>
            <a:fld id="{4FF1835E-457D-4B1B-B633-850B18AE8547}" type="slidenum">
              <a:rPr lang="sv-SE">
                <a:solidFill>
                  <a:prstClr val="black"/>
                </a:solidFill>
                <a:latin typeface="Aptos" panose="02110004020202020204"/>
              </a:rPr>
              <a:pPr defTabSz="914309">
                <a:defRPr/>
              </a:pPr>
              <a:t>2</a:t>
            </a:fld>
            <a:endParaRPr lang="sv-SE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21743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67466-C7ED-AAF7-34E4-1184C4984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FACD10F-496E-7E7E-6F96-C3C162114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7ED1614-1803-0A6B-8761-EF796F03F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819842A-9313-9EC7-2EC7-00D203965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1835E-457D-4B1B-B633-850B18AE854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273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E222D-EBB6-E797-18EF-FFCB0D297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80EF828-43B1-3DB6-464B-499F670A4E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92D5CB9-E63F-CD05-8CD8-FD1C01BDA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B8D6BC5-3CD5-8258-A0D8-872C87CC6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1835E-457D-4B1B-B633-850B18AE854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10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ECB6E-37B2-48EB-A2F4-EE2177A48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750DC38-E1F2-E334-8993-56C30FEBB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9CE96FC-8944-40BF-188D-FB2D1987D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6E15840-76A9-4228-F610-4196B9ECD2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1835E-457D-4B1B-B633-850B18AE854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375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CDB74-4C58-A859-839A-587CB2E60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88CB9632-631F-2BDF-1778-AC2D12EC86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95A3888C-CE46-DA7A-C14E-FB713B09A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8EE74F4-5639-FB05-C6D5-2D58ECE1A7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1835E-457D-4B1B-B633-850B18AE854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466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05328-FFB5-9920-FE59-0A6FF2A8D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A09C7E7-6469-535C-0813-1EEC1DE22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9ACA8DE-F4B6-F889-FD25-7EF452C17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894DD83-833A-47EA-1B46-37E1D80871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1835E-457D-4B1B-B633-850B18AE8547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476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1835E-457D-4B1B-B633-850B18AE854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33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a (bild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DAF2898-0A4C-A8AF-102F-3A333D3F5513}"/>
              </a:ext>
            </a:extLst>
          </p:cNvPr>
          <p:cNvSpPr/>
          <p:nvPr userDrawn="1"/>
        </p:nvSpPr>
        <p:spPr>
          <a:xfrm>
            <a:off x="0" y="-5830"/>
            <a:ext cx="12192000" cy="6869661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391C44E-54AF-8B61-4EA8-855F52C17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0" y="1866900"/>
            <a:ext cx="7570788" cy="2943225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6C36AFF-90C0-26F7-AB24-7CA752F39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000" y="5173450"/>
            <a:ext cx="5497513" cy="1108287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9" name="Platshållare för datum 8">
            <a:extLst>
              <a:ext uri="{FF2B5EF4-FFF2-40B4-BE49-F238E27FC236}">
                <a16:creationId xmlns:a16="http://schemas.microsoft.com/office/drawing/2014/main" id="{414F39E7-BCB9-BE09-F1EF-A74606DD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1">
                    <a:tint val="82000"/>
                    <a:alpha val="0"/>
                  </a:schemeClr>
                </a:solidFill>
              </a:defRPr>
            </a:lvl1pPr>
          </a:lstStyle>
          <a:p>
            <a:fld id="{F800F5FC-4656-46C3-BEE2-89F0B8B60621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FE38EF97-6926-21F2-E2AE-189AAFB7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7125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6A572C22-A4AB-A786-4FE3-2B746A61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000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1">
                    <a:tint val="82000"/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4" name="Bild 12">
            <a:extLst>
              <a:ext uri="{FF2B5EF4-FFF2-40B4-BE49-F238E27FC236}">
                <a16:creationId xmlns:a16="http://schemas.microsoft.com/office/drawing/2014/main" id="{C5EE9845-470F-F224-E3E9-395DF02E6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001" y="576263"/>
            <a:ext cx="2781300" cy="61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56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 (4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1EDBE71D-A390-B15B-C249-8D81B081FE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96038" cy="3382965"/>
          </a:xfrm>
          <a:solidFill>
            <a:schemeClr val="accent5"/>
          </a:solidFill>
        </p:spPr>
        <p:txBody>
          <a:bodyPr lIns="288000" tIns="324000"/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42BB6326-8A16-FB31-8D82-57A072AF48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1866900"/>
            <a:ext cx="6396038" cy="1516065"/>
          </a:xfrm>
          <a:gradFill>
            <a:gsLst>
              <a:gs pos="0">
                <a:schemeClr val="accent2">
                  <a:alpha val="0"/>
                </a:schemeClr>
              </a:gs>
              <a:gs pos="86000">
                <a:schemeClr val="accent2"/>
              </a:gs>
            </a:gsLst>
            <a:lin ang="5400000" scaled="1"/>
          </a:gradFill>
        </p:spPr>
        <p:txBody>
          <a:bodyPr lIns="324000" bIns="288000" anchor="b"/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bild 14">
            <a:extLst>
              <a:ext uri="{FF2B5EF4-FFF2-40B4-BE49-F238E27FC236}">
                <a16:creationId xmlns:a16="http://schemas.microsoft.com/office/drawing/2014/main" id="{F147E5D9-C1DD-3D25-E15C-A32AD598A0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9291" y="0"/>
            <a:ext cx="5702707" cy="3382965"/>
          </a:xfrm>
          <a:solidFill>
            <a:schemeClr val="accent5"/>
          </a:solidFill>
        </p:spPr>
        <p:txBody>
          <a:bodyPr lIns="288000" tIns="324000"/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3" name="Platshållare för text 20">
            <a:extLst>
              <a:ext uri="{FF2B5EF4-FFF2-40B4-BE49-F238E27FC236}">
                <a16:creationId xmlns:a16="http://schemas.microsoft.com/office/drawing/2014/main" id="{12E1234B-C4D1-5CDA-5917-BF0913AA66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88907" y="1866900"/>
            <a:ext cx="5703093" cy="1516065"/>
          </a:xfrm>
          <a:gradFill>
            <a:gsLst>
              <a:gs pos="0">
                <a:schemeClr val="accent2">
                  <a:alpha val="0"/>
                </a:schemeClr>
              </a:gs>
              <a:gs pos="86000">
                <a:schemeClr val="accent2"/>
              </a:gs>
            </a:gsLst>
            <a:lin ang="5400000" scaled="1"/>
          </a:gradFill>
        </p:spPr>
        <p:txBody>
          <a:bodyPr lIns="324000" bIns="288000" anchor="b"/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bild 14">
            <a:extLst>
              <a:ext uri="{FF2B5EF4-FFF2-40B4-BE49-F238E27FC236}">
                <a16:creationId xmlns:a16="http://schemas.microsoft.com/office/drawing/2014/main" id="{53A26C4F-DA2B-FDE2-0DBC-101E046DAE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" y="3471862"/>
            <a:ext cx="5702707" cy="3382965"/>
          </a:xfrm>
          <a:solidFill>
            <a:schemeClr val="accent5"/>
          </a:solidFill>
        </p:spPr>
        <p:txBody>
          <a:bodyPr lIns="288000" tIns="324000"/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4" name="Platshållare för text 20">
            <a:extLst>
              <a:ext uri="{FF2B5EF4-FFF2-40B4-BE49-F238E27FC236}">
                <a16:creationId xmlns:a16="http://schemas.microsoft.com/office/drawing/2014/main" id="{458135A1-F1BF-B313-64DE-12E45B6BDF9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5338762"/>
            <a:ext cx="5703093" cy="1516065"/>
          </a:xfrm>
          <a:gradFill>
            <a:gsLst>
              <a:gs pos="0">
                <a:schemeClr val="accent2">
                  <a:alpha val="0"/>
                </a:schemeClr>
              </a:gs>
              <a:gs pos="86000">
                <a:schemeClr val="accent2"/>
              </a:gs>
            </a:gsLst>
            <a:lin ang="5400000" scaled="1"/>
          </a:gradFill>
        </p:spPr>
        <p:txBody>
          <a:bodyPr lIns="324000" bIns="288000" anchor="b"/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bild 14">
            <a:extLst>
              <a:ext uri="{FF2B5EF4-FFF2-40B4-BE49-F238E27FC236}">
                <a16:creationId xmlns:a16="http://schemas.microsoft.com/office/drawing/2014/main" id="{B88258BB-D840-CCD9-7062-63D8AA5BFF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95576" y="3471862"/>
            <a:ext cx="6396038" cy="3382965"/>
          </a:xfrm>
          <a:solidFill>
            <a:schemeClr val="accent5"/>
          </a:solidFill>
        </p:spPr>
        <p:txBody>
          <a:bodyPr lIns="288000" tIns="324000"/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5" name="Platshållare för text 20">
            <a:extLst>
              <a:ext uri="{FF2B5EF4-FFF2-40B4-BE49-F238E27FC236}">
                <a16:creationId xmlns:a16="http://schemas.microsoft.com/office/drawing/2014/main" id="{547D8CAE-9CC8-E2F0-A921-9A0A8F076A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95193" y="5338762"/>
            <a:ext cx="6396807" cy="1516065"/>
          </a:xfrm>
          <a:gradFill>
            <a:gsLst>
              <a:gs pos="0">
                <a:schemeClr val="accent2">
                  <a:alpha val="0"/>
                </a:schemeClr>
              </a:gs>
              <a:gs pos="86000">
                <a:schemeClr val="accent2"/>
              </a:gs>
            </a:gsLst>
            <a:lin ang="5400000" scaled="1"/>
          </a:gradFill>
        </p:spPr>
        <p:txBody>
          <a:bodyPr lIns="324000" bIns="288000" anchor="b"/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2706DFA-3085-3589-FCBF-133E092F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8787" y="6858000"/>
            <a:ext cx="268770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7C3696E4-B5D9-46D9-8ECC-3D7F08961315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A5539BC-6AD2-F80C-477B-4D641EAE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FCE1979-2FCF-A0AA-1DD1-65870E6F7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879" y="6858000"/>
            <a:ext cx="842598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68285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7E45BDF0-B2F3-6FF8-30D5-04CB553E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88DCF53F-9EC2-A71D-7E7D-EB4A3827EC0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08000" y="1807373"/>
            <a:ext cx="4932000" cy="320621"/>
          </a:xfrm>
          <a:prstGeom prst="callout1">
            <a:avLst>
              <a:gd name="adj1" fmla="val 101188"/>
              <a:gd name="adj2" fmla="val 99959"/>
              <a:gd name="adj3" fmla="val 100533"/>
              <a:gd name="adj4" fmla="val -107"/>
            </a:avLst>
          </a:prstGeom>
          <a:noFill/>
          <a:ln w="6350">
            <a:solidFill>
              <a:schemeClr val="tx1"/>
            </a:solidFill>
          </a:ln>
        </p:spPr>
        <p:txBody>
          <a:bodyPr wrap="square" lIns="0" bIns="43200" rtlCol="0" anchor="b">
            <a:spAutoFit/>
          </a:bodyPr>
          <a:lstStyle>
            <a:lvl1pPr marL="0" indent="0">
              <a:buNone/>
              <a:defRPr kumimoji="0" lang="sv-SE" sz="180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180000" marR="0" lvl="0" indent="-1800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C274D1F1-EFDE-9128-7711-3CE83C58FC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8000" y="2420938"/>
            <a:ext cx="4932001" cy="32559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7A23B10-8DA1-C77A-C191-918CFF85874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84900" y="1807373"/>
            <a:ext cx="4932000" cy="320621"/>
          </a:xfrm>
          <a:prstGeom prst="callout1">
            <a:avLst>
              <a:gd name="adj1" fmla="val 101188"/>
              <a:gd name="adj2" fmla="val 99959"/>
              <a:gd name="adj3" fmla="val 100533"/>
              <a:gd name="adj4" fmla="val -107"/>
            </a:avLst>
          </a:prstGeom>
          <a:noFill/>
          <a:ln w="6350">
            <a:solidFill>
              <a:schemeClr val="tx1"/>
            </a:solidFill>
          </a:ln>
        </p:spPr>
        <p:txBody>
          <a:bodyPr wrap="square" lIns="0" bIns="43200" rtlCol="0" anchor="b">
            <a:spAutoFit/>
          </a:bodyPr>
          <a:lstStyle>
            <a:lvl1pPr marL="0" indent="0">
              <a:buNone/>
              <a:defRPr kumimoji="0" lang="sv-SE" sz="180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180000" marR="0" lvl="0" indent="-1800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innehåll 11">
            <a:extLst>
              <a:ext uri="{FF2B5EF4-FFF2-40B4-BE49-F238E27FC236}">
                <a16:creationId xmlns:a16="http://schemas.microsoft.com/office/drawing/2014/main" id="{3D714899-6F19-A1AE-70E6-EF3C28E1331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4900" y="2420938"/>
            <a:ext cx="4932001" cy="32559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227242-E6EB-35AB-A3CF-1C19566E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7711D-FDD6-41C8-A4EF-A4F9553156B1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12ED1F6-B916-B141-4BBB-7CAF3A20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DB318C-4FB5-51C0-EBC7-B3831806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13772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ubrik 20">
            <a:extLst>
              <a:ext uri="{FF2B5EF4-FFF2-40B4-BE49-F238E27FC236}">
                <a16:creationId xmlns:a16="http://schemas.microsoft.com/office/drawing/2014/main" id="{F1080614-B5A8-409D-8ABF-17728E16A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37A45F05-1A53-1AA1-A4EA-E9BC3597C2B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08000" y="1834578"/>
            <a:ext cx="2991900" cy="293478"/>
          </a:xfrm>
          <a:prstGeom prst="callout1">
            <a:avLst>
              <a:gd name="adj1" fmla="val 101188"/>
              <a:gd name="adj2" fmla="val 99959"/>
              <a:gd name="adj3" fmla="val 100533"/>
              <a:gd name="adj4" fmla="val -107"/>
            </a:avLst>
          </a:prstGeom>
          <a:noFill/>
          <a:ln w="6350">
            <a:solidFill>
              <a:schemeClr val="tx1"/>
            </a:solidFill>
          </a:ln>
        </p:spPr>
        <p:txBody>
          <a:bodyPr wrap="square" lIns="0" bIns="46800" rtlCol="0" anchor="b">
            <a:spAutoFit/>
          </a:bodyPr>
          <a:lstStyle>
            <a:lvl1pPr marL="0" indent="0">
              <a:buNone/>
              <a:defRPr kumimoji="0" lang="sv-SE" sz="160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180000" marR="0" lvl="0" indent="-1800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AB04A011-1709-84BE-92C8-243FF8128F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0" y="2420938"/>
            <a:ext cx="2988000" cy="325596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3CA6278A-2524-813C-78DC-1ECD3B46BE0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291013" y="1834578"/>
            <a:ext cx="2991900" cy="293478"/>
          </a:xfrm>
          <a:prstGeom prst="callout1">
            <a:avLst>
              <a:gd name="adj1" fmla="val 101188"/>
              <a:gd name="adj2" fmla="val 99959"/>
              <a:gd name="adj3" fmla="val 100533"/>
              <a:gd name="adj4" fmla="val -107"/>
            </a:avLst>
          </a:prstGeom>
          <a:noFill/>
          <a:ln w="6350">
            <a:solidFill>
              <a:schemeClr val="tx1"/>
            </a:solidFill>
          </a:ln>
        </p:spPr>
        <p:txBody>
          <a:bodyPr wrap="square" lIns="0" bIns="46800" rtlCol="0" anchor="b">
            <a:spAutoFit/>
          </a:bodyPr>
          <a:lstStyle>
            <a:lvl1pPr marL="0" indent="0">
              <a:buNone/>
              <a:defRPr kumimoji="0" lang="sv-SE" sz="160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180000" marR="0" lvl="0" indent="-1800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innehåll 10">
            <a:extLst>
              <a:ext uri="{FF2B5EF4-FFF2-40B4-BE49-F238E27FC236}">
                <a16:creationId xmlns:a16="http://schemas.microsoft.com/office/drawing/2014/main" id="{1D8A19FC-8BA9-D946-462B-5CD8B37C7D3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91013" y="2420938"/>
            <a:ext cx="2988000" cy="325596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0BE3C29E-11D7-DE8A-3301-5D8F1158294A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086552" y="1834578"/>
            <a:ext cx="2991900" cy="293478"/>
          </a:xfrm>
          <a:prstGeom prst="callout1">
            <a:avLst>
              <a:gd name="adj1" fmla="val 101188"/>
              <a:gd name="adj2" fmla="val 99959"/>
              <a:gd name="adj3" fmla="val 100533"/>
              <a:gd name="adj4" fmla="val -107"/>
            </a:avLst>
          </a:prstGeom>
          <a:noFill/>
          <a:ln w="6350">
            <a:solidFill>
              <a:schemeClr val="tx1"/>
            </a:solidFill>
          </a:ln>
        </p:spPr>
        <p:txBody>
          <a:bodyPr wrap="square" lIns="0" bIns="46800" rtlCol="0" anchor="b">
            <a:spAutoFit/>
          </a:bodyPr>
          <a:lstStyle>
            <a:lvl1pPr marL="0" indent="0">
              <a:buNone/>
              <a:defRPr kumimoji="0" lang="sv-SE" sz="160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180000" marR="0" lvl="0" indent="-1800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innehåll 10">
            <a:extLst>
              <a:ext uri="{FF2B5EF4-FFF2-40B4-BE49-F238E27FC236}">
                <a16:creationId xmlns:a16="http://schemas.microsoft.com/office/drawing/2014/main" id="{5141BC10-7DA4-ED7F-24B1-E7872C8D68B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078788" y="2420938"/>
            <a:ext cx="2988000" cy="325596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227242-E6EB-35AB-A3CF-1C19566E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878CF-D5E1-449C-A58A-3376563D670C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12ED1F6-B916-B141-4BBB-7CAF3A20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DB318C-4FB5-51C0-EBC7-B3831806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2648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lit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2">
            <a:extLst>
              <a:ext uri="{FF2B5EF4-FFF2-40B4-BE49-F238E27FC236}">
                <a16:creationId xmlns:a16="http://schemas.microsoft.com/office/drawing/2014/main" id="{4A078FC9-65B5-4E10-B2E2-B9FE390A3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45325" y="0"/>
            <a:ext cx="5146675" cy="6858000"/>
          </a:xfrm>
          <a:solidFill>
            <a:schemeClr val="accent5"/>
          </a:solidFill>
        </p:spPr>
        <p:txBody>
          <a:bodyPr lIns="720000" rIns="720000" bIns="1764000" anchor="ctr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4" name="Platshållare för text 16">
            <a:extLst>
              <a:ext uri="{FF2B5EF4-FFF2-40B4-BE49-F238E27FC236}">
                <a16:creationId xmlns:a16="http://schemas.microsoft.com/office/drawing/2014/main" id="{84E686DF-719A-F3FD-A9A5-D2C25FA335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45325" y="3676855"/>
            <a:ext cx="5146675" cy="3181146"/>
          </a:xfrm>
          <a:gradFill>
            <a:gsLst>
              <a:gs pos="500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88000" rIns="252000" bIns="288000" rtlCol="0" anchor="t"/>
          <a:lstStyle>
            <a:lvl1pPr>
              <a:defRPr lang="sv-SE" sz="100" dirty="0">
                <a:noFill/>
              </a:defRPr>
            </a:lvl1pPr>
          </a:lstStyle>
          <a:p>
            <a:pPr marL="0" lvl="0">
              <a:spcAft>
                <a:spcPts val="200"/>
              </a:spcAft>
            </a:pPr>
            <a:r>
              <a:rPr lang="sv-SE" dirty="0"/>
              <a:t> 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2EBF07-27E5-497A-AA5D-0683D8BA6140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9601B59-D873-1326-29B9-E544CBBA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4476"/>
            <a:ext cx="5493973" cy="98989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21578C6-DD92-1349-3A22-0A80B569D7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1866900"/>
            <a:ext cx="5497513" cy="4414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3" name="Platshållare för text 18">
            <a:extLst>
              <a:ext uri="{FF2B5EF4-FFF2-40B4-BE49-F238E27FC236}">
                <a16:creationId xmlns:a16="http://schemas.microsoft.com/office/drawing/2014/main" id="{D4EA9805-9B12-41F6-F9B7-519CB91007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68421" y="351110"/>
            <a:ext cx="1362492" cy="29992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0097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 userDrawn="1">
          <p15:clr>
            <a:srgbClr val="F26B43"/>
          </p15:clr>
        </p15:guide>
        <p15:guide id="9" pos="320" userDrawn="1">
          <p15:clr>
            <a:srgbClr val="F26B43"/>
          </p15:clr>
        </p15:guide>
        <p15:guide id="10" pos="4978" userDrawn="1">
          <p15:clr>
            <a:srgbClr val="F26B43"/>
          </p15:clr>
        </p15:guide>
        <p15:guide id="11" pos="497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2">
            <a:extLst>
              <a:ext uri="{FF2B5EF4-FFF2-40B4-BE49-F238E27FC236}">
                <a16:creationId xmlns:a16="http://schemas.microsoft.com/office/drawing/2014/main" id="{4A078FC9-65B5-4E10-B2E2-B9FE390A3CD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68901" y="0"/>
            <a:ext cx="7023100" cy="6858000"/>
          </a:xfrm>
          <a:solidFill>
            <a:schemeClr val="accent5"/>
          </a:solidFill>
        </p:spPr>
        <p:txBody>
          <a:bodyPr lIns="1800000" rIns="1800000" bIns="1908000" anchor="ctr"/>
          <a:lstStyle>
            <a:lvl1pPr marL="0" indent="0" algn="ctr">
              <a:lnSpc>
                <a:spcPct val="105000"/>
              </a:lnSpc>
              <a:buNone/>
              <a:defRPr sz="1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Obs!</a:t>
            </a:r>
            <a:br>
              <a:rPr lang="sv-SE" dirty="0"/>
            </a:br>
            <a:r>
              <a:rPr lang="sv-SE" dirty="0"/>
              <a:t>För att infoga bild på denna sida gå till fliken ”Infoga” och välj ”Bilder”. </a:t>
            </a:r>
            <a:br>
              <a:rPr lang="sv-SE" dirty="0"/>
            </a:br>
            <a:r>
              <a:rPr lang="sv-SE" dirty="0"/>
              <a:t>Vill du byta ut vald bild behöver du flytta på den färgade rutan som ligger ovanpå för att komma åt platshållaren.</a:t>
            </a:r>
          </a:p>
        </p:txBody>
      </p:sp>
      <p:sp>
        <p:nvSpPr>
          <p:cNvPr id="14" name="Platshållare för text 16">
            <a:extLst>
              <a:ext uri="{FF2B5EF4-FFF2-40B4-BE49-F238E27FC236}">
                <a16:creationId xmlns:a16="http://schemas.microsoft.com/office/drawing/2014/main" id="{84E686DF-719A-F3FD-A9A5-D2C25FA335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7741" y="0"/>
            <a:ext cx="7025419" cy="6858001"/>
          </a:xfr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88000" rIns="252000" bIns="288000" rtlCol="0" anchor="t"/>
          <a:lstStyle>
            <a:lvl1pPr>
              <a:defRPr lang="sv-SE" sz="100" dirty="0">
                <a:noFill/>
              </a:defRPr>
            </a:lvl1pPr>
          </a:lstStyle>
          <a:p>
            <a:pPr marL="0" lvl="0">
              <a:spcAft>
                <a:spcPts val="200"/>
              </a:spcAft>
            </a:pPr>
            <a:r>
              <a:rPr lang="sv-SE" dirty="0"/>
              <a:t> 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4D9E3C-A451-441E-82E3-1EC9AE59071E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9601B59-D873-1326-29B9-E544CBBA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4476"/>
            <a:ext cx="4148414" cy="98989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21578C6-DD92-1349-3A22-0A80B569D7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1" y="1866900"/>
            <a:ext cx="4151086" cy="4414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3" name="Platshållare för text 18">
            <a:extLst>
              <a:ext uri="{FF2B5EF4-FFF2-40B4-BE49-F238E27FC236}">
                <a16:creationId xmlns:a16="http://schemas.microsoft.com/office/drawing/2014/main" id="{D4EA9805-9B12-41F6-F9B7-519CB91007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68421" y="351110"/>
            <a:ext cx="1362492" cy="29992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9034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 userDrawn="1">
          <p15:clr>
            <a:srgbClr val="F26B43"/>
          </p15:clr>
        </p15:guide>
        <p15:guide id="9" pos="320" userDrawn="1">
          <p15:clr>
            <a:srgbClr val="F26B43"/>
          </p15:clr>
        </p15:guide>
        <p15:guide id="10" pos="4978" userDrawn="1">
          <p15:clr>
            <a:srgbClr val="F26B43"/>
          </p15:clr>
        </p15:guide>
        <p15:guide id="11" pos="49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(3st)">
    <p:bg>
      <p:bgPr>
        <a:solidFill>
          <a:srgbClr val="EF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AB3C4CAF-571E-60DA-25D4-5268F7431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5336-AEDF-4F88-833F-54D6D1B8855E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9038BF35-CE4F-57A1-FFE3-65783BEFA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51833F23-393F-0970-68B0-4F0018877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Rubrik 8">
            <a:extLst>
              <a:ext uri="{FF2B5EF4-FFF2-40B4-BE49-F238E27FC236}">
                <a16:creationId xmlns:a16="http://schemas.microsoft.com/office/drawing/2014/main" id="{9D1A1D64-6E55-82E9-A75F-D8DCB0FBA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10" name="Graphic 35">
            <a:extLst>
              <a:ext uri="{FF2B5EF4-FFF2-40B4-BE49-F238E27FC236}">
                <a16:creationId xmlns:a16="http://schemas.microsoft.com/office/drawing/2014/main" id="{1779198D-3268-51BE-1552-1FFE8F1A1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999" y="2220433"/>
            <a:ext cx="11183937" cy="2923074"/>
          </a:xfrm>
          <a:prstGeom prst="rect">
            <a:avLst/>
          </a:prstGeom>
        </p:spPr>
      </p:pic>
      <p:sp>
        <p:nvSpPr>
          <p:cNvPr id="13" name="Platshållare för text 11">
            <a:extLst>
              <a:ext uri="{FF2B5EF4-FFF2-40B4-BE49-F238E27FC236}">
                <a16:creationId xmlns:a16="http://schemas.microsoft.com/office/drawing/2014/main" id="{7FD04676-55F4-6B64-2EDA-8E1420B16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94188" y="3136654"/>
            <a:ext cx="2379696" cy="1075389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6E07B3E-A664-3C0F-E334-21CA4D8B88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4188" y="4233664"/>
            <a:ext cx="2379696" cy="76299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1">
            <a:extLst>
              <a:ext uri="{FF2B5EF4-FFF2-40B4-BE49-F238E27FC236}">
                <a16:creationId xmlns:a16="http://schemas.microsoft.com/office/drawing/2014/main" id="{5672270B-4BAA-312A-1CA7-9CCECFFEBC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6488" y="2775415"/>
            <a:ext cx="2379696" cy="1075389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text 11">
            <a:extLst>
              <a:ext uri="{FF2B5EF4-FFF2-40B4-BE49-F238E27FC236}">
                <a16:creationId xmlns:a16="http://schemas.microsoft.com/office/drawing/2014/main" id="{02B90028-9C02-DA8C-AB6F-AA3E33D68D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86488" y="3872425"/>
            <a:ext cx="2379696" cy="76299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11">
            <a:extLst>
              <a:ext uri="{FF2B5EF4-FFF2-40B4-BE49-F238E27FC236}">
                <a16:creationId xmlns:a16="http://schemas.microsoft.com/office/drawing/2014/main" id="{BDA5F5FD-65E1-F58E-DAA8-333539401E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78788" y="3136654"/>
            <a:ext cx="2379696" cy="1075389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11">
            <a:extLst>
              <a:ext uri="{FF2B5EF4-FFF2-40B4-BE49-F238E27FC236}">
                <a16:creationId xmlns:a16="http://schemas.microsoft.com/office/drawing/2014/main" id="{B439670A-3EC5-43BB-1A56-500341A4E1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78788" y="4233664"/>
            <a:ext cx="2379696" cy="76299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33972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(5st)">
    <p:bg>
      <p:bgPr>
        <a:solidFill>
          <a:srgbClr val="EF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AB3C4CAF-571E-60DA-25D4-5268F7431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BDD12-BD6D-4653-98B0-85AD0A37CF23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9038BF35-CE4F-57A1-FFE3-65783BEFA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51833F23-393F-0970-68B0-4F0018877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Rubrik 8">
            <a:extLst>
              <a:ext uri="{FF2B5EF4-FFF2-40B4-BE49-F238E27FC236}">
                <a16:creationId xmlns:a16="http://schemas.microsoft.com/office/drawing/2014/main" id="{9D1A1D64-6E55-82E9-A75F-D8DCB0FBA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224FEB71-C664-CA3D-EEBC-6E5FA076F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238" y="2415937"/>
            <a:ext cx="11183937" cy="1858602"/>
          </a:xfrm>
          <a:prstGeom prst="rect">
            <a:avLst/>
          </a:prstGeom>
        </p:spPr>
      </p:pic>
      <p:sp>
        <p:nvSpPr>
          <p:cNvPr id="13" name="Platshållare för text 11">
            <a:extLst>
              <a:ext uri="{FF2B5EF4-FFF2-40B4-BE49-F238E27FC236}">
                <a16:creationId xmlns:a16="http://schemas.microsoft.com/office/drawing/2014/main" id="{7FD04676-55F4-6B64-2EDA-8E1420B16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4639" y="2663549"/>
            <a:ext cx="1573158" cy="1075389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6E07B3E-A664-3C0F-E334-21CA4D8B88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4639" y="3760559"/>
            <a:ext cx="1573158" cy="51398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22B8ECF1-5355-2ABB-2101-32CC9FBFB8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60103" y="2328211"/>
            <a:ext cx="1573158" cy="1075389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11">
            <a:extLst>
              <a:ext uri="{FF2B5EF4-FFF2-40B4-BE49-F238E27FC236}">
                <a16:creationId xmlns:a16="http://schemas.microsoft.com/office/drawing/2014/main" id="{FCF72D85-182F-3A9B-B2FE-FAD4964051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60103" y="3425221"/>
            <a:ext cx="1573158" cy="51398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5" name="Platshållare för text 11">
            <a:extLst>
              <a:ext uri="{FF2B5EF4-FFF2-40B4-BE49-F238E27FC236}">
                <a16:creationId xmlns:a16="http://schemas.microsoft.com/office/drawing/2014/main" id="{30B979EC-058B-84D2-0885-892D3A3EDF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6721" y="2663549"/>
            <a:ext cx="1573158" cy="1075389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11">
            <a:extLst>
              <a:ext uri="{FF2B5EF4-FFF2-40B4-BE49-F238E27FC236}">
                <a16:creationId xmlns:a16="http://schemas.microsoft.com/office/drawing/2014/main" id="{EAA7E67A-F1C2-B88D-B8AF-CE7304790A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96721" y="3760559"/>
            <a:ext cx="1573158" cy="51398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1">
            <a:extLst>
              <a:ext uri="{FF2B5EF4-FFF2-40B4-BE49-F238E27FC236}">
                <a16:creationId xmlns:a16="http://schemas.microsoft.com/office/drawing/2014/main" id="{00416459-8A92-089F-EC22-A77E715EE9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32185" y="2328211"/>
            <a:ext cx="1573158" cy="1075389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1">
            <a:extLst>
              <a:ext uri="{FF2B5EF4-FFF2-40B4-BE49-F238E27FC236}">
                <a16:creationId xmlns:a16="http://schemas.microsoft.com/office/drawing/2014/main" id="{E3B83789-1B96-7F08-4631-E47E238195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185" y="3425221"/>
            <a:ext cx="1573158" cy="51398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11">
            <a:extLst>
              <a:ext uri="{FF2B5EF4-FFF2-40B4-BE49-F238E27FC236}">
                <a16:creationId xmlns:a16="http://schemas.microsoft.com/office/drawing/2014/main" id="{0D734559-D017-F7C1-5B03-9CC13B9CCA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68803" y="2663549"/>
            <a:ext cx="1573158" cy="1075389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11">
            <a:extLst>
              <a:ext uri="{FF2B5EF4-FFF2-40B4-BE49-F238E27FC236}">
                <a16:creationId xmlns:a16="http://schemas.microsoft.com/office/drawing/2014/main" id="{28D25108-86E7-31A1-FBCE-0440E43D21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8803" y="3760559"/>
            <a:ext cx="1573158" cy="51398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745855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B9F673-5AE7-3198-F289-88837F270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7B569BA-8419-A7EF-E902-713402F62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7A8A-C8D1-4669-A392-5E93ADDD429D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0E44315-F3FF-E017-CC85-CAE3D715D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7BE96C-DA10-224E-9348-C9F33805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8964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F3B14C7E-C55A-BB13-2E28-BA9ECD28C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E006-C9F9-4E47-A14A-9B5AD3C3797D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FC407B08-60FF-CC89-6C6C-AE8FE5C77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D8B1C972-D0E9-E853-1724-20715736E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6664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utsi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BC03F742-E86E-E785-930B-A8EB25EBB0A1}"/>
              </a:ext>
            </a:extLst>
          </p:cNvPr>
          <p:cNvSpPr/>
          <p:nvPr userDrawn="1"/>
        </p:nvSpPr>
        <p:spPr>
          <a:xfrm>
            <a:off x="0" y="0"/>
            <a:ext cx="12192000" cy="6869661"/>
          </a:xfrm>
          <a:prstGeom prst="rect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2" name="Bild 8">
            <a:extLst>
              <a:ext uri="{FF2B5EF4-FFF2-40B4-BE49-F238E27FC236}">
                <a16:creationId xmlns:a16="http://schemas.microsoft.com/office/drawing/2014/main" id="{AD5722CC-2647-8B5E-4EC9-4E03522855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3025" y="2739349"/>
            <a:ext cx="6265950" cy="1379300"/>
          </a:xfrm>
          <a:prstGeom prst="rect">
            <a:avLst/>
          </a:prstGeom>
        </p:spPr>
      </p:pic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DBB4DB7-507A-AC60-ABF8-6E8C6FEC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8787" y="6858000"/>
            <a:ext cx="268770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9CDD98D1-F56C-4A5C-9971-5964EA90DD65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38201DAD-12F0-5A34-8DB8-E38527A2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858000"/>
            <a:ext cx="5497513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45CFF64-1F67-7AB2-856F-D4831214A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879" y="6858000"/>
            <a:ext cx="842598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0745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a (blå)">
    <p:bg>
      <p:bgPr>
        <a:solidFill>
          <a:srgbClr val="0043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91C44E-54AF-8B61-4EA8-855F52C17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0" y="1866900"/>
            <a:ext cx="7570788" cy="2943225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6C36AFF-90C0-26F7-AB24-7CA752F39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000" y="5173450"/>
            <a:ext cx="5497513" cy="1108287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9" name="Platshållare för datum 8">
            <a:extLst>
              <a:ext uri="{FF2B5EF4-FFF2-40B4-BE49-F238E27FC236}">
                <a16:creationId xmlns:a16="http://schemas.microsoft.com/office/drawing/2014/main" id="{414F39E7-BCB9-BE09-F1EF-A74606DD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1">
                    <a:tint val="82000"/>
                    <a:alpha val="0"/>
                  </a:schemeClr>
                </a:solidFill>
              </a:defRPr>
            </a:lvl1pPr>
          </a:lstStyle>
          <a:p>
            <a:fld id="{AA7D66D0-BCCB-4DF5-B14B-CF6520D32ECB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FE38EF97-6926-21F2-E2AE-189AAFB7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7125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6A572C22-A4AB-A786-4FE3-2B746A61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000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1">
                    <a:tint val="82000"/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4" name="Bild 12">
            <a:extLst>
              <a:ext uri="{FF2B5EF4-FFF2-40B4-BE49-F238E27FC236}">
                <a16:creationId xmlns:a16="http://schemas.microsoft.com/office/drawing/2014/main" id="{C5EE9845-470F-F224-E3E9-395DF02E60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1" y="576263"/>
            <a:ext cx="2781300" cy="61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16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dor efter denna sid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 userDrawn="1"/>
        </p:nvSpPr>
        <p:spPr>
          <a:xfrm>
            <a:off x="1676400" y="2344087"/>
            <a:ext cx="8839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Sidor efter denna sida tillhör ej mallen. Byt istället till en layout innan denna sida.</a:t>
            </a:r>
          </a:p>
        </p:txBody>
      </p:sp>
    </p:spTree>
    <p:extLst>
      <p:ext uri="{BB962C8B-B14F-4D97-AF65-F5344CB8AC3E}">
        <p14:creationId xmlns:p14="http://schemas.microsoft.com/office/powerpoint/2010/main" val="2683265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91C44E-54AF-8B61-4EA8-855F52C172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8000" y="3393770"/>
            <a:ext cx="10164762" cy="1611936"/>
          </a:xfrm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6C36AFF-90C0-26F7-AB24-7CA752F39E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5069395"/>
            <a:ext cx="10164762" cy="76906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subtitle</a:t>
            </a:r>
            <a:r>
              <a:rPr lang="sv-SE"/>
              <a:t> style</a:t>
            </a:r>
          </a:p>
        </p:txBody>
      </p:sp>
      <p:sp>
        <p:nvSpPr>
          <p:cNvPr id="9" name="Platshållare för datum 8">
            <a:extLst>
              <a:ext uri="{FF2B5EF4-FFF2-40B4-BE49-F238E27FC236}">
                <a16:creationId xmlns:a16="http://schemas.microsoft.com/office/drawing/2014/main" id="{414F39E7-BCB9-BE09-F1EF-A74606DD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7068384"/>
            <a:ext cx="720000" cy="216000"/>
          </a:xfrm>
        </p:spPr>
        <p:txBody>
          <a:bodyPr/>
          <a:lstStyle/>
          <a:p>
            <a:fld id="{CFA928F1-31AB-4341-99B1-033D89DC57A9}" type="datetime1">
              <a:rPr lang="sv-SE" smtClean="0"/>
              <a:t>2025-06-23</a:t>
            </a:fld>
            <a:endParaRPr lang="sv-SE"/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FE38EF97-6926-21F2-E2AE-189AAFB7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7125" y="7094251"/>
            <a:ext cx="7407275" cy="216000"/>
          </a:xfrm>
        </p:spPr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6A572C22-A4AB-A786-4FE3-2B746A61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000" y="7068384"/>
            <a:ext cx="720000" cy="216000"/>
          </a:xfrm>
        </p:spPr>
        <p:txBody>
          <a:bodyPr/>
          <a:lstStyle/>
          <a:p>
            <a:fld id="{57822193-4677-4FEB-8EDC-8E9CAD6FD888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10188E91-91A6-BD48-E36E-D1223A69B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000" y="574675"/>
            <a:ext cx="3283001" cy="722676"/>
          </a:xfrm>
          <a:prstGeom prst="rect">
            <a:avLst/>
          </a:prstGeom>
        </p:spPr>
      </p:pic>
      <p:pic>
        <p:nvPicPr>
          <p:cNvPr id="4" name="Bild 12">
            <a:extLst>
              <a:ext uri="{FF2B5EF4-FFF2-40B4-BE49-F238E27FC236}">
                <a16:creationId xmlns:a16="http://schemas.microsoft.com/office/drawing/2014/main" id="{C5EE9845-470F-F224-E3E9-395DF02E6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000" y="574675"/>
            <a:ext cx="3283001" cy="72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88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006078B-F2F0-6824-8E42-AD5F90FD9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616188"/>
            <a:ext cx="7391400" cy="989892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EB5FC3D-6915-4DE0-6DBB-3C65FE50569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A6E0-FFF7-4DCC-B88A-77E71FED5A9C}" type="datetime1">
              <a:rPr lang="sv-SE" smtClean="0"/>
              <a:t>2025-06-23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1665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>
          <p15:clr>
            <a:srgbClr val="FBAE40"/>
          </p15:clr>
        </p15:guide>
        <p15:guide id="9" pos="320">
          <p15:clr>
            <a:srgbClr val="FBAE40"/>
          </p15:clr>
        </p15:guide>
        <p15:guide id="10" pos="4978">
          <p15:clr>
            <a:srgbClr val="FBAE40"/>
          </p15:clr>
        </p15:guide>
        <p15:guide id="11" pos="49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8227236-8AD0-C8AC-0ED1-04C479FE42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picture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006078B-F2F0-6824-8E42-AD5F90FD9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Agenda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FF2C-7DD6-4B37-88D6-7D6884BF288F}" type="datetime1">
              <a:rPr lang="sv-SE" smtClean="0"/>
              <a:t>2025-06-23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520496B3-304B-88B7-95FC-9B29E543C9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6512400"/>
            <a:ext cx="784800" cy="1728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2" name="Platshållare för tabell 11">
            <a:extLst>
              <a:ext uri="{FF2B5EF4-FFF2-40B4-BE49-F238E27FC236}">
                <a16:creationId xmlns:a16="http://schemas.microsoft.com/office/drawing/2014/main" id="{D7AEB4A9-C8B7-0EC4-A77C-6A97EF8ABBCE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503238" y="1866900"/>
            <a:ext cx="4614862" cy="4295775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table</a:t>
            </a:r>
          </a:p>
        </p:txBody>
      </p:sp>
    </p:spTree>
    <p:extLst>
      <p:ext uri="{BB962C8B-B14F-4D97-AF65-F5344CB8AC3E}">
        <p14:creationId xmlns:p14="http://schemas.microsoft.com/office/powerpoint/2010/main" val="626213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F5DAA2-1560-DC81-3701-7BAB765E4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B03FD9-823F-5D44-D47A-43B6F521161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000" y="1866900"/>
            <a:ext cx="4932000" cy="44148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5E00588-E21E-EF5E-1FD9-59C785866D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4900" y="1866900"/>
            <a:ext cx="4932000" cy="44148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227242-E6EB-35AB-A3CF-1C19566E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32BE6-4756-4F4C-9C25-E463145DD49C}" type="datetime1">
              <a:rPr lang="sv-SE" smtClean="0"/>
              <a:t>2025-06-23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12ED1F6-B916-B141-4BBB-7CAF3A20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DB318C-4FB5-51C0-EBC7-B3831806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5917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F5DAA2-1560-DC81-3701-7BAB765E4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B03FD9-823F-5D44-D47A-43B6F521161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000" y="1866900"/>
            <a:ext cx="2700000" cy="44148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5E00588-E21E-EF5E-1FD9-59C785866D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92600" y="1866900"/>
            <a:ext cx="2700000" cy="44148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227242-E6EB-35AB-A3CF-1C19566E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F1EF-73FE-4F9E-A7E3-179D5D1A8FE3}" type="datetime1">
              <a:rPr lang="sv-SE" smtClean="0"/>
              <a:t>2025-06-23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12ED1F6-B916-B141-4BBB-7CAF3A20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DB318C-4FB5-51C0-EBC7-B3831806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innehåll 3">
            <a:extLst>
              <a:ext uri="{FF2B5EF4-FFF2-40B4-BE49-F238E27FC236}">
                <a16:creationId xmlns:a16="http://schemas.microsoft.com/office/drawing/2014/main" id="{A512130C-04C8-BDA7-4D05-90FC1EA6E8D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077200" y="1866900"/>
            <a:ext cx="2700000" cy="44148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3215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ch stor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7232D531-8E1D-B178-A649-E8D9C42C5D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91013" y="0"/>
            <a:ext cx="7900987" cy="6858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picture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DF5DAA2-1560-DC81-3701-7BAB765E4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B03FD9-823F-5D44-D47A-43B6F521161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000" y="1866900"/>
            <a:ext cx="3600000" cy="44148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227242-E6EB-35AB-A3CF-1C19566E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E17-BB58-49FC-9844-54A23C05FC80}" type="datetime1">
              <a:rPr lang="sv-SE" smtClean="0"/>
              <a:t>2025-06-23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12ED1F6-B916-B141-4BBB-7CAF3A20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DB318C-4FB5-51C0-EBC7-B3831806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4070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7232D531-8E1D-B178-A649-E8D9C42C5D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picture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DF5DAA2-1560-DC81-3701-7BAB765E4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B03FD9-823F-5D44-D47A-43B6F521161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1625" y="1866900"/>
            <a:ext cx="3600000" cy="4046538"/>
          </a:xfrm>
          <a:solidFill>
            <a:srgbClr val="FFFFFF">
              <a:alpha val="80000"/>
            </a:srgbClr>
          </a:solidFill>
        </p:spPr>
        <p:txBody>
          <a:bodyPr lIns="180000" tIns="180000" rIns="180000" bIns="180000">
            <a:normAutofit/>
          </a:bodyPr>
          <a:lstStyle>
            <a:lvl1pPr>
              <a:defRPr sz="1600" b="0"/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227242-E6EB-35AB-A3CF-1C19566E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646B-A556-42EC-B022-83ACFC5BF5C0}" type="datetime1">
              <a:rPr lang="sv-SE" smtClean="0"/>
              <a:t>2025-06-23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12ED1F6-B916-B141-4BBB-7CAF3A20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DB318C-4FB5-51C0-EBC7-B3831806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17603DC-03BC-6C2D-7818-B7604AE444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6510487"/>
            <a:ext cx="784800" cy="1728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1885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, 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7232D531-8E1D-B178-A649-E8D9C42C5D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8788" y="0"/>
            <a:ext cx="4113212" cy="6858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picture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DF5DAA2-1560-DC81-3701-7BAB765E4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616188"/>
            <a:ext cx="6588000" cy="989892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B03FD9-823F-5D44-D47A-43B6F521161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000" y="1866900"/>
            <a:ext cx="6588000" cy="44148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227242-E6EB-35AB-A3CF-1C19566E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9B5D7-9535-4D19-9B1E-8D2467A09F31}" type="datetime1">
              <a:rPr lang="sv-SE" smtClean="0"/>
              <a:t>2025-06-23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12ED1F6-B916-B141-4BBB-7CAF3A20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DB318C-4FB5-51C0-EBC7-B3831806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9713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innehåll och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EDD7B176-AB26-DFDC-8C9D-701384679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7232D531-8E1D-B178-A649-E8D9C42C5D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78078" y="0"/>
            <a:ext cx="3713922" cy="6858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picture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B03FD9-823F-5D44-D47A-43B6F521161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000" y="1866900"/>
            <a:ext cx="3879574" cy="44148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227242-E6EB-35AB-A3CF-1C19566E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4402-BEA6-4F33-A9D5-BAC041FA74BC}" type="datetime1">
              <a:rPr lang="sv-SE" smtClean="0"/>
              <a:t>2025-06-23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12ED1F6-B916-B141-4BBB-7CAF3A20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DB318C-4FB5-51C0-EBC7-B3831806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sp>
        <p:nvSpPr>
          <p:cNvPr id="4" name="Platshållare för bild 11">
            <a:extLst>
              <a:ext uri="{FF2B5EF4-FFF2-40B4-BE49-F238E27FC236}">
                <a16:creationId xmlns:a16="http://schemas.microsoft.com/office/drawing/2014/main" id="{88BA876A-70CE-E2DA-22E5-AA4042463D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5865" y="0"/>
            <a:ext cx="3713922" cy="6858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11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EF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29601B59-D873-1326-29B9-E544CBBA2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1070"/>
            <a:ext cx="6570738" cy="812447"/>
          </a:xfrm>
        </p:spPr>
        <p:txBody>
          <a:bodyPr/>
          <a:lstStyle>
            <a:lvl1pPr>
              <a:defRPr sz="4400"/>
            </a:lvl1pPr>
          </a:lstStyle>
          <a:p>
            <a:r>
              <a:rPr lang="sv-SE" dirty="0"/>
              <a:t>Agendarubrik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6541E5D-D5F0-503A-CDA2-08EC92651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1866900"/>
            <a:ext cx="6574971" cy="4414837"/>
          </a:xfrm>
        </p:spPr>
        <p:txBody>
          <a:bodyPr/>
          <a:lstStyle>
            <a:lvl1pPr marL="306000" indent="-306000">
              <a:spcBef>
                <a:spcPts val="1400"/>
              </a:spcBef>
              <a:buClr>
                <a:schemeClr val="accent2"/>
              </a:buClr>
              <a:buSzPct val="95000"/>
              <a:buFont typeface="+mj-lt"/>
              <a:buAutoNum type="arabicPeriod"/>
              <a:defRPr sz="2400"/>
            </a:lvl1pPr>
            <a:lvl2pPr marL="612000" indent="-288000">
              <a:buClr>
                <a:schemeClr val="accent3"/>
              </a:buClr>
              <a:buSzPct val="95000"/>
              <a:buFont typeface="+mj-lt"/>
              <a:buAutoNum type="alphaUcPeriod"/>
              <a:defRPr sz="1800"/>
            </a:lvl2pPr>
            <a:lvl3pPr marL="864000" indent="-252000">
              <a:buClr>
                <a:schemeClr val="accent3"/>
              </a:buClr>
              <a:buSzPct val="95000"/>
              <a:buFont typeface="+mj-lt"/>
              <a:buAutoNum type="alphaLcPeriod"/>
              <a:defRPr sz="1800"/>
            </a:lvl3pPr>
            <a:lvl4pPr marL="1080000" indent="-216000">
              <a:buClr>
                <a:schemeClr val="accent3"/>
              </a:buClr>
              <a:buSzPct val="95000"/>
              <a:buFont typeface="+mj-lt"/>
              <a:buAutoNum type="alphaLcPeriod"/>
              <a:defRPr sz="1800"/>
            </a:lvl4pPr>
            <a:lvl5pPr marL="1296000" indent="-216000">
              <a:buClr>
                <a:schemeClr val="accent3"/>
              </a:buClr>
              <a:buSzPct val="95000"/>
              <a:buFont typeface="+mj-lt"/>
              <a:buAutoNum type="alphaLcPeriod"/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DE97C17A-1946-926F-95FC-2226328901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8788" y="0"/>
            <a:ext cx="4113212" cy="6858000"/>
          </a:xfrm>
          <a:solidFill>
            <a:schemeClr val="accent5"/>
          </a:solidFill>
        </p:spPr>
        <p:txBody>
          <a:bodyPr lIns="720000" rIns="720000" bIns="1764000" anchor="ctr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8787" y="6858000"/>
            <a:ext cx="268770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F50E36D2-0AAE-4D5A-BFD1-F3ED3BFF7D01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879" y="6858000"/>
            <a:ext cx="842598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098B2350-9AD5-477E-9C74-3AEA2DCD96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78788" y="3676855"/>
            <a:ext cx="4113212" cy="3181146"/>
          </a:xfrm>
          <a:gradFill>
            <a:gsLst>
              <a:gs pos="500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88000" rIns="252000" bIns="288000" rtlCol="0" anchor="t"/>
          <a:lstStyle>
            <a:lvl1pPr>
              <a:defRPr lang="sv-SE" sz="100" dirty="0">
                <a:noFill/>
              </a:defRPr>
            </a:lvl1pPr>
          </a:lstStyle>
          <a:p>
            <a:pPr marL="0" lvl="0">
              <a:spcAft>
                <a:spcPts val="200"/>
              </a:spcAft>
            </a:pPr>
            <a:r>
              <a:rPr lang="sv-SE" dirty="0"/>
              <a:t> 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51333401-31E7-8DAD-0CE7-494F478E77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68421" y="351110"/>
            <a:ext cx="1362492" cy="29992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3677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 userDrawn="1">
          <p15:clr>
            <a:srgbClr val="F26B43"/>
          </p15:clr>
        </p15:guide>
        <p15:guide id="9" pos="320" userDrawn="1">
          <p15:clr>
            <a:srgbClr val="F26B43"/>
          </p15:clr>
        </p15:guide>
        <p15:guide id="10" pos="4978" userDrawn="1">
          <p15:clr>
            <a:srgbClr val="F26B43"/>
          </p15:clr>
        </p15:guide>
        <p15:guide id="11" pos="497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>
            <a:extLst>
              <a:ext uri="{FF2B5EF4-FFF2-40B4-BE49-F238E27FC236}">
                <a16:creationId xmlns:a16="http://schemas.microsoft.com/office/drawing/2014/main" id="{A0ECEC2A-82AD-22AD-A7DF-F35085F6A9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9FAA9E-2024-AC19-936A-46049E1241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8000" y="1653409"/>
            <a:ext cx="5157787" cy="638175"/>
          </a:xfrm>
        </p:spPr>
        <p:txBody>
          <a:bodyPr anchor="b"/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4F0A89C-B7AF-D7BC-AACD-B45D0DE628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8000" y="2420938"/>
            <a:ext cx="5157787" cy="3768725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8D7F0A4-5C9F-D907-175A-06D505A1975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84900" y="1653409"/>
            <a:ext cx="5183188" cy="638175"/>
          </a:xfrm>
        </p:spPr>
        <p:txBody>
          <a:bodyPr anchor="b"/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5690E39-47A4-1878-810D-7F19FAA2CE9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84900" y="2420938"/>
            <a:ext cx="5183188" cy="3768725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C3F82AA-5764-CD4C-B29F-D759AE66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64BFC-E3DB-4279-A139-C4CD1ED4B504}" type="datetime1">
              <a:rPr lang="sv-SE" smtClean="0"/>
              <a:t>2025-06-23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FD2BB0B-322F-CE89-1D0E-16286792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7E5653C-608E-EA8A-E8D3-753EA3FF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5558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innehåll och gråt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3">
            <a:extLst>
              <a:ext uri="{FF2B5EF4-FFF2-40B4-BE49-F238E27FC236}">
                <a16:creationId xmlns:a16="http://schemas.microsoft.com/office/drawing/2014/main" id="{C3E3F0FF-8A7E-B8F1-C1BC-6F53AEE7A704}"/>
              </a:ext>
            </a:extLst>
          </p:cNvPr>
          <p:cNvSpPr txBox="1"/>
          <p:nvPr/>
        </p:nvSpPr>
        <p:spPr>
          <a:xfrm>
            <a:off x="8078788" y="0"/>
            <a:ext cx="4113212" cy="6858000"/>
          </a:xfrm>
          <a:prstGeom prst="rect">
            <a:avLst/>
          </a:prstGeom>
          <a:solidFill>
            <a:schemeClr val="bg2"/>
          </a:solidFill>
        </p:spPr>
        <p:txBody>
          <a:bodyPr wrap="square" lIns="540000" tIns="1260000" rIns="540000" bIns="540000" rtlCol="0">
            <a:noAutofit/>
          </a:bodyPr>
          <a:lstStyle/>
          <a:p>
            <a:endParaRPr lang="sv-SE" sz="1400"/>
          </a:p>
        </p:txBody>
      </p:sp>
      <p:cxnSp>
        <p:nvCxnSpPr>
          <p:cNvPr id="5" name="Rak koppling 15">
            <a:extLst>
              <a:ext uri="{FF2B5EF4-FFF2-40B4-BE49-F238E27FC236}">
                <a16:creationId xmlns:a16="http://schemas.microsoft.com/office/drawing/2014/main" id="{4442DB61-F22F-919A-55F9-54D13038ABC8}"/>
              </a:ext>
            </a:extLst>
          </p:cNvPr>
          <p:cNvCxnSpPr/>
          <p:nvPr/>
        </p:nvCxnSpPr>
        <p:spPr>
          <a:xfrm>
            <a:off x="8785226" y="1405454"/>
            <a:ext cx="2700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ubrik 11">
            <a:extLst>
              <a:ext uri="{FF2B5EF4-FFF2-40B4-BE49-F238E27FC236}">
                <a16:creationId xmlns:a16="http://schemas.microsoft.com/office/drawing/2014/main" id="{BF8708DD-AB89-727E-99DF-01E0D258F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4F0A89C-B7AF-D7BC-AACD-B45D0DE628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8000" y="1866900"/>
            <a:ext cx="7391400" cy="4411679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C1EDE612-2B05-FA6D-56C4-4A62C6848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85226" y="632780"/>
            <a:ext cx="2700000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11" name="Platshållare för innehåll 5">
            <a:extLst>
              <a:ext uri="{FF2B5EF4-FFF2-40B4-BE49-F238E27FC236}">
                <a16:creationId xmlns:a16="http://schemas.microsoft.com/office/drawing/2014/main" id="{8094CE4C-4533-2ACA-3B6F-0D8CABC0280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785226" y="1529986"/>
            <a:ext cx="2700000" cy="4751751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C3F82AA-5764-CD4C-B29F-D759AE66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96EA0-B4E7-4F21-8B0E-5AAAD922301C}" type="datetime1">
              <a:rPr lang="sv-SE" smtClean="0"/>
              <a:t>2025-06-23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FD2BB0B-322F-CE89-1D0E-16286792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7E5653C-608E-EA8A-E8D3-753EA3FF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sp>
        <p:nvSpPr>
          <p:cNvPr id="3" name="textruta 3">
            <a:extLst>
              <a:ext uri="{FF2B5EF4-FFF2-40B4-BE49-F238E27FC236}">
                <a16:creationId xmlns:a16="http://schemas.microsoft.com/office/drawing/2014/main" id="{3072AF12-0636-8056-4AB9-5C97D1CCA854}"/>
              </a:ext>
            </a:extLst>
          </p:cNvPr>
          <p:cNvSpPr txBox="1"/>
          <p:nvPr userDrawn="1"/>
        </p:nvSpPr>
        <p:spPr>
          <a:xfrm>
            <a:off x="8078788" y="0"/>
            <a:ext cx="4113212" cy="6858000"/>
          </a:xfrm>
          <a:prstGeom prst="rect">
            <a:avLst/>
          </a:prstGeom>
          <a:solidFill>
            <a:schemeClr val="bg2"/>
          </a:solidFill>
        </p:spPr>
        <p:txBody>
          <a:bodyPr wrap="square" lIns="540000" tIns="1260000" rIns="540000" bIns="540000" rtlCol="0">
            <a:noAutofit/>
          </a:bodyPr>
          <a:lstStyle/>
          <a:p>
            <a:endParaRPr lang="sv-SE" sz="1400"/>
          </a:p>
        </p:txBody>
      </p:sp>
      <p:cxnSp>
        <p:nvCxnSpPr>
          <p:cNvPr id="6" name="Rak koppling 15">
            <a:extLst>
              <a:ext uri="{FF2B5EF4-FFF2-40B4-BE49-F238E27FC236}">
                <a16:creationId xmlns:a16="http://schemas.microsoft.com/office/drawing/2014/main" id="{6436C47A-923F-62AB-F9F2-189FEBEDD717}"/>
              </a:ext>
            </a:extLst>
          </p:cNvPr>
          <p:cNvCxnSpPr/>
          <p:nvPr userDrawn="1"/>
        </p:nvCxnSpPr>
        <p:spPr>
          <a:xfrm>
            <a:off x="8785226" y="1405454"/>
            <a:ext cx="2700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001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BF8708DD-AB89-727E-99DF-01E0D258F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9FAA9E-2024-AC19-936A-46049E1241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8000" y="1409277"/>
            <a:ext cx="2700000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4F0A89C-B7AF-D7BC-AACD-B45D0DE628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8000" y="2306483"/>
            <a:ext cx="2700000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8D7F0A4-5C9F-D907-175A-06D505A1975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292600" y="1409277"/>
            <a:ext cx="2700000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5690E39-47A4-1878-810D-7F19FAA2CE9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292600" y="2306483"/>
            <a:ext cx="2700000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C3F82AA-5764-CD4C-B29F-D759AE66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2A24-3A17-4FE5-8E90-C461FB354FD8}" type="datetime1">
              <a:rPr lang="sv-SE" smtClean="0"/>
              <a:t>2025-06-23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FD2BB0B-322F-CE89-1D0E-16286792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7E5653C-608E-EA8A-E8D3-753EA3FF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C1EDE612-2B05-FA6D-56C4-4A62C6848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7200" y="1409277"/>
            <a:ext cx="2700000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11" name="Platshållare för innehåll 5">
            <a:extLst>
              <a:ext uri="{FF2B5EF4-FFF2-40B4-BE49-F238E27FC236}">
                <a16:creationId xmlns:a16="http://schemas.microsoft.com/office/drawing/2014/main" id="{8094CE4C-4533-2ACA-3B6F-0D8CABC0280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77200" y="2306483"/>
            <a:ext cx="2700000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78382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BF8708DD-AB89-727E-99DF-01E0D258F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9FAA9E-2024-AC19-936A-46049E1241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8000" y="1409277"/>
            <a:ext cx="2700000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4F0A89C-B7AF-D7BC-AACD-B45D0DE628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8000" y="2306483"/>
            <a:ext cx="2700000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8D7F0A4-5C9F-D907-175A-06D505A1975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292600" y="1409277"/>
            <a:ext cx="2700000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5690E39-47A4-1878-810D-7F19FAA2CE9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292600" y="2306483"/>
            <a:ext cx="2700000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C3F82AA-5764-CD4C-B29F-D759AE66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1991-756B-4E6D-A719-D0E5F1DEEC88}" type="datetime1">
              <a:rPr lang="sv-SE" smtClean="0"/>
              <a:t>2025-06-23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FD2BB0B-322F-CE89-1D0E-16286792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7E5653C-608E-EA8A-E8D3-753EA3FF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710177F8-C593-C299-CB3B-3DB43A31369E}"/>
              </a:ext>
            </a:extLst>
          </p:cNvPr>
          <p:cNvCxnSpPr/>
          <p:nvPr/>
        </p:nvCxnSpPr>
        <p:spPr>
          <a:xfrm>
            <a:off x="508000" y="2181950"/>
            <a:ext cx="2700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6C8ED36B-A335-26DE-F099-96AB99C13441}"/>
              </a:ext>
            </a:extLst>
          </p:cNvPr>
          <p:cNvCxnSpPr/>
          <p:nvPr/>
        </p:nvCxnSpPr>
        <p:spPr>
          <a:xfrm>
            <a:off x="4291013" y="2181950"/>
            <a:ext cx="2700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Rak koppling 13">
            <a:extLst>
              <a:ext uri="{FF2B5EF4-FFF2-40B4-BE49-F238E27FC236}">
                <a16:creationId xmlns:a16="http://schemas.microsoft.com/office/drawing/2014/main" id="{86265499-A0F7-1F07-6715-FD871012B42E}"/>
              </a:ext>
            </a:extLst>
          </p:cNvPr>
          <p:cNvCxnSpPr/>
          <p:nvPr userDrawn="1"/>
        </p:nvCxnSpPr>
        <p:spPr>
          <a:xfrm>
            <a:off x="508000" y="2181950"/>
            <a:ext cx="2700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4">
            <a:extLst>
              <a:ext uri="{FF2B5EF4-FFF2-40B4-BE49-F238E27FC236}">
                <a16:creationId xmlns:a16="http://schemas.microsoft.com/office/drawing/2014/main" id="{B5AFD51A-8479-3A00-5528-9C174CE1041C}"/>
              </a:ext>
            </a:extLst>
          </p:cNvPr>
          <p:cNvCxnSpPr/>
          <p:nvPr userDrawn="1"/>
        </p:nvCxnSpPr>
        <p:spPr>
          <a:xfrm>
            <a:off x="4291013" y="2181950"/>
            <a:ext cx="2700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641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982307-A7CD-DB6C-862F-22B15DC963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22D4905-B5F2-3B64-3C17-A281BA491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3FDED-D52A-4BD6-900B-DCFB5F471C51}" type="datetime1">
              <a:rPr lang="sv-SE" smtClean="0"/>
              <a:t>2025-06-23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9129546-EE9C-11A9-16A5-65BA69166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406470"/>
            <a:ext cx="7407275" cy="216000"/>
          </a:xfrm>
        </p:spPr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BBFD37C-EFCE-C639-70F4-B701AAFFD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6749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yra 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BF8708DD-AB89-727E-99DF-01E0D258F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9FAA9E-2024-AC19-936A-46049E1241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8000" y="1749639"/>
            <a:ext cx="2655888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4F0A89C-B7AF-D7BC-AACD-B45D0DE628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8000" y="2644241"/>
            <a:ext cx="2655888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8D7F0A4-5C9F-D907-175A-06D505A1975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346450" y="1749639"/>
            <a:ext cx="2655888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5690E39-47A4-1878-810D-7F19FAA2CE9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346450" y="2644241"/>
            <a:ext cx="2655888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C1EDE612-2B05-FA6D-56C4-4A62C6848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9664" y="1783286"/>
            <a:ext cx="2655886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11" name="Platshållare för innehåll 5">
            <a:extLst>
              <a:ext uri="{FF2B5EF4-FFF2-40B4-BE49-F238E27FC236}">
                <a16:creationId xmlns:a16="http://schemas.microsoft.com/office/drawing/2014/main" id="{8094CE4C-4533-2ACA-3B6F-0D8CABC0280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9664" y="2644241"/>
            <a:ext cx="2655886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45C471D4-9AED-94C7-D792-4E56FB0679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32875" y="1783286"/>
            <a:ext cx="2658765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4614BF65-D137-598B-64DD-7CF6CA7D15A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32875" y="2644241"/>
            <a:ext cx="2658765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C3F82AA-5764-CD4C-B29F-D759AE66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7274-6E92-4841-BEE9-E1DE8FFF9E85}" type="datetime1">
              <a:rPr lang="sv-SE" smtClean="0"/>
              <a:t>2025-06-23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FD2BB0B-322F-CE89-1D0E-16286792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7E5653C-608E-EA8A-E8D3-753EA3FF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710177F8-C593-C299-CB3B-3DB43A31369E}"/>
              </a:ext>
            </a:extLst>
          </p:cNvPr>
          <p:cNvCxnSpPr>
            <a:cxnSpLocks/>
          </p:cNvCxnSpPr>
          <p:nvPr/>
        </p:nvCxnSpPr>
        <p:spPr>
          <a:xfrm>
            <a:off x="508000" y="2519708"/>
            <a:ext cx="265588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6C8ED36B-A335-26DE-F099-96AB99C13441}"/>
              </a:ext>
            </a:extLst>
          </p:cNvPr>
          <p:cNvCxnSpPr>
            <a:cxnSpLocks/>
          </p:cNvCxnSpPr>
          <p:nvPr/>
        </p:nvCxnSpPr>
        <p:spPr>
          <a:xfrm>
            <a:off x="3344863" y="2519708"/>
            <a:ext cx="265588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330CC33C-8546-CC58-E951-D9C0E0042417}"/>
              </a:ext>
            </a:extLst>
          </p:cNvPr>
          <p:cNvCxnSpPr>
            <a:cxnSpLocks/>
          </p:cNvCxnSpPr>
          <p:nvPr/>
        </p:nvCxnSpPr>
        <p:spPr>
          <a:xfrm>
            <a:off x="6186490" y="2519708"/>
            <a:ext cx="265588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ak koppling 16">
            <a:extLst>
              <a:ext uri="{FF2B5EF4-FFF2-40B4-BE49-F238E27FC236}">
                <a16:creationId xmlns:a16="http://schemas.microsoft.com/office/drawing/2014/main" id="{8E1DA10C-15F5-FA8E-CD11-B231983EF662}"/>
              </a:ext>
            </a:extLst>
          </p:cNvPr>
          <p:cNvCxnSpPr>
            <a:cxnSpLocks/>
          </p:cNvCxnSpPr>
          <p:nvPr/>
        </p:nvCxnSpPr>
        <p:spPr>
          <a:xfrm>
            <a:off x="9029702" y="2519708"/>
            <a:ext cx="265876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ak koppling 13">
            <a:extLst>
              <a:ext uri="{FF2B5EF4-FFF2-40B4-BE49-F238E27FC236}">
                <a16:creationId xmlns:a16="http://schemas.microsoft.com/office/drawing/2014/main" id="{9447CB67-6873-47E3-3A4D-6B6A3F682377}"/>
              </a:ext>
            </a:extLst>
          </p:cNvPr>
          <p:cNvCxnSpPr>
            <a:cxnSpLocks/>
          </p:cNvCxnSpPr>
          <p:nvPr userDrawn="1"/>
        </p:nvCxnSpPr>
        <p:spPr>
          <a:xfrm>
            <a:off x="508000" y="2519708"/>
            <a:ext cx="265588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14">
            <a:extLst>
              <a:ext uri="{FF2B5EF4-FFF2-40B4-BE49-F238E27FC236}">
                <a16:creationId xmlns:a16="http://schemas.microsoft.com/office/drawing/2014/main" id="{7404AD82-0E1E-2448-E97B-0CCDE7B94F1C}"/>
              </a:ext>
            </a:extLst>
          </p:cNvPr>
          <p:cNvCxnSpPr>
            <a:cxnSpLocks/>
          </p:cNvCxnSpPr>
          <p:nvPr userDrawn="1"/>
        </p:nvCxnSpPr>
        <p:spPr>
          <a:xfrm>
            <a:off x="3344863" y="2519708"/>
            <a:ext cx="265588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ak koppling 15">
            <a:extLst>
              <a:ext uri="{FF2B5EF4-FFF2-40B4-BE49-F238E27FC236}">
                <a16:creationId xmlns:a16="http://schemas.microsoft.com/office/drawing/2014/main" id="{63093D7F-670F-1ADC-79B6-9E75931A0C69}"/>
              </a:ext>
            </a:extLst>
          </p:cNvPr>
          <p:cNvCxnSpPr>
            <a:cxnSpLocks/>
          </p:cNvCxnSpPr>
          <p:nvPr userDrawn="1"/>
        </p:nvCxnSpPr>
        <p:spPr>
          <a:xfrm>
            <a:off x="6186490" y="2519708"/>
            <a:ext cx="265588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ak koppling 16">
            <a:extLst>
              <a:ext uri="{FF2B5EF4-FFF2-40B4-BE49-F238E27FC236}">
                <a16:creationId xmlns:a16="http://schemas.microsoft.com/office/drawing/2014/main" id="{B475357D-43AF-4ECB-536E-C9F977E4357A}"/>
              </a:ext>
            </a:extLst>
          </p:cNvPr>
          <p:cNvCxnSpPr>
            <a:cxnSpLocks/>
          </p:cNvCxnSpPr>
          <p:nvPr userDrawn="1"/>
        </p:nvCxnSpPr>
        <p:spPr>
          <a:xfrm>
            <a:off x="9029702" y="2519708"/>
            <a:ext cx="265876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6845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4D5BA9-E5C7-64D8-8D63-86157F1E5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21ED8E4-3247-B56C-ADDC-8BF58256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8E34-D4A7-463A-BA56-FF0DD008B41B}" type="datetime1">
              <a:rPr lang="sv-SE" smtClean="0"/>
              <a:t>2025-06-23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53F95D1-A985-0419-3AA6-961F7854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6140941-05B7-37B9-D3DD-3B2181835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7373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2706DFA-3085-3589-FCBF-133E092F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742-B583-44C8-96F8-489D3EAD9A76}" type="datetime1">
              <a:rPr lang="sv-SE" smtClean="0"/>
              <a:t>2025-06-23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A5539BC-6AD2-F80C-477B-4D641EAE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FCE1979-2FCF-A0AA-1DD1-65870E6F7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81238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2706DFA-3085-3589-FCBF-133E092F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8591-BBAF-491A-812C-B6BDEC1EB33E}" type="datetime1">
              <a:rPr lang="sv-SE" smtClean="0"/>
              <a:t>2025-06-23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A5539BC-6AD2-F80C-477B-4D641EAE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FCE1979-2FCF-A0AA-1DD1-65870E6F7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90D8E123-0DC6-5230-E003-46A905A35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4173" y="2832652"/>
            <a:ext cx="7400227" cy="1628983"/>
          </a:xfrm>
          <a:prstGeom prst="rect">
            <a:avLst/>
          </a:prstGeom>
        </p:spPr>
      </p:pic>
      <p:pic>
        <p:nvPicPr>
          <p:cNvPr id="6" name="Bild 4">
            <a:extLst>
              <a:ext uri="{FF2B5EF4-FFF2-40B4-BE49-F238E27FC236}">
                <a16:creationId xmlns:a16="http://schemas.microsoft.com/office/drawing/2014/main" id="{EFDAD101-4C9D-C52B-BD2D-B2DA252829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4173" y="2832652"/>
            <a:ext cx="7400227" cy="162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3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kt (1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CB010B6F-4C0D-93C3-460C-80DD19D6B9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lIns="0" tIns="180000" bIns="1188000" anchor="ctr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D465C8B2-5161-A0B8-3F7E-8A60F737B4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5778500" cy="6858000"/>
          </a:xfrm>
          <a:gradFill>
            <a:gsLst>
              <a:gs pos="0">
                <a:schemeClr val="accent2">
                  <a:alpha val="0"/>
                </a:schemeClr>
              </a:gs>
              <a:gs pos="89000">
                <a:schemeClr val="accent2"/>
              </a:gs>
            </a:gsLst>
            <a:lin ang="10800000" scaled="1"/>
          </a:gradFill>
        </p:spPr>
        <p:txBody>
          <a:bodyPr lIns="504000" bIns="540000" anchor="b"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9601B59-D873-1326-29B9-E544CBBA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94026"/>
            <a:ext cx="3783013" cy="1926912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8787" y="6858000"/>
            <a:ext cx="2687705" cy="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E0525096-39EA-4D32-BD51-A63D83E2A728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879" y="6858000"/>
            <a:ext cx="842598" cy="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5387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>
          <p15:clr>
            <a:srgbClr val="F26B43"/>
          </p15:clr>
        </p15:guide>
        <p15:guide id="9" pos="320">
          <p15:clr>
            <a:srgbClr val="F26B43"/>
          </p15:clr>
        </p15:guide>
        <p15:guide id="10" pos="4978">
          <p15:clr>
            <a:srgbClr val="F26B43"/>
          </p15:clr>
        </p15:guide>
        <p15:guide id="11" pos="49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v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483EF2A4-2F30-8609-3054-D040EB02AB76}"/>
              </a:ext>
            </a:extLst>
          </p:cNvPr>
          <p:cNvSpPr/>
          <p:nvPr userDrawn="1"/>
        </p:nvSpPr>
        <p:spPr>
          <a:xfrm>
            <a:off x="0" y="-11661"/>
            <a:ext cx="12192000" cy="6869661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9601B59-D873-1326-29B9-E544CBBA2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501070"/>
            <a:ext cx="7386641" cy="812447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Agendarubrik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6541E5D-D5F0-503A-CDA2-08EC92651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1866900"/>
            <a:ext cx="7391400" cy="4414837"/>
          </a:xfrm>
        </p:spPr>
        <p:txBody>
          <a:bodyPr/>
          <a:lstStyle>
            <a:lvl1pPr marL="324000" indent="-324000">
              <a:spcBef>
                <a:spcPts val="1400"/>
              </a:spcBef>
              <a:buClr>
                <a:schemeClr val="accent2">
                  <a:lumMod val="20000"/>
                  <a:lumOff val="80000"/>
                </a:schemeClr>
              </a:buClr>
              <a:buSzPct val="95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1pPr>
            <a:lvl2pPr marL="612000" indent="-288000">
              <a:buClr>
                <a:schemeClr val="accent5"/>
              </a:buClr>
              <a:buSzPct val="95000"/>
              <a:buFont typeface="+mj-lt"/>
              <a:buAutoNum type="alphaUcPeriod"/>
              <a:defRPr sz="1800">
                <a:solidFill>
                  <a:schemeClr val="bg1"/>
                </a:solidFill>
              </a:defRPr>
            </a:lvl2pPr>
            <a:lvl3pPr marL="864000" indent="-252000">
              <a:buClr>
                <a:schemeClr val="accent5"/>
              </a:buClr>
              <a:buSzPct val="95000"/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3pPr>
            <a:lvl4pPr marL="1080000" indent="-216000">
              <a:buClr>
                <a:schemeClr val="accent5"/>
              </a:buClr>
              <a:buSzPct val="95000"/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4pPr>
            <a:lvl5pPr marL="1296000" indent="-216000">
              <a:buClr>
                <a:schemeClr val="accent5"/>
              </a:buClr>
              <a:buSzPct val="95000"/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8787" y="6858000"/>
            <a:ext cx="268770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173A7EAF-8965-42D9-9BAD-0DFA78251406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879" y="6858000"/>
            <a:ext cx="842598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 8">
            <a:extLst>
              <a:ext uri="{FF2B5EF4-FFF2-40B4-BE49-F238E27FC236}">
                <a16:creationId xmlns:a16="http://schemas.microsoft.com/office/drawing/2014/main" id="{03207D34-2B93-D6C0-A585-E9952C836F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8421" y="351110"/>
            <a:ext cx="1362491" cy="2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9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 userDrawn="1">
          <p15:clr>
            <a:srgbClr val="F26B43"/>
          </p15:clr>
        </p15:guide>
        <p15:guide id="9" pos="320" userDrawn="1">
          <p15:clr>
            <a:srgbClr val="F26B43"/>
          </p15:clr>
        </p15:guide>
        <p15:guide id="10" pos="4978" userDrawn="1">
          <p15:clr>
            <a:srgbClr val="F26B43"/>
          </p15:clr>
        </p15:guide>
        <p15:guide id="11" pos="497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91C44E-54AF-8B61-4EA8-855F52C172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8000" y="3393770"/>
            <a:ext cx="10164762" cy="1611936"/>
          </a:xfrm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6C36AFF-90C0-26F7-AB24-7CA752F39E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5069395"/>
            <a:ext cx="10164762" cy="76906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subtitle</a:t>
            </a:r>
            <a:r>
              <a:rPr lang="sv-SE"/>
              <a:t> style</a:t>
            </a:r>
          </a:p>
        </p:txBody>
      </p:sp>
      <p:sp>
        <p:nvSpPr>
          <p:cNvPr id="9" name="Platshållare för datum 8">
            <a:extLst>
              <a:ext uri="{FF2B5EF4-FFF2-40B4-BE49-F238E27FC236}">
                <a16:creationId xmlns:a16="http://schemas.microsoft.com/office/drawing/2014/main" id="{414F39E7-BCB9-BE09-F1EF-A74606DD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7068384"/>
            <a:ext cx="720000" cy="216000"/>
          </a:xfrm>
        </p:spPr>
        <p:txBody>
          <a:bodyPr/>
          <a:lstStyle/>
          <a:p>
            <a:fld id="{1D1D6572-0972-4DAB-A8BF-CB71463E3EEE}" type="datetime1">
              <a:rPr lang="sv-SE" smtClean="0"/>
              <a:t>2025-06-23</a:t>
            </a:fld>
            <a:endParaRPr lang="sv-SE"/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FE38EF97-6926-21F2-E2AE-189AAFB7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7125" y="7094251"/>
            <a:ext cx="7407275" cy="216000"/>
          </a:xfrm>
        </p:spPr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6A572C22-A4AB-A786-4FE3-2B746A61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000" y="7068384"/>
            <a:ext cx="720000" cy="216000"/>
          </a:xfrm>
        </p:spPr>
        <p:txBody>
          <a:bodyPr/>
          <a:lstStyle/>
          <a:p>
            <a:fld id="{57822193-4677-4FEB-8EDC-8E9CAD6FD888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10188E91-91A6-BD48-E36E-D1223A69B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000" y="574675"/>
            <a:ext cx="3283001" cy="722676"/>
          </a:xfrm>
          <a:prstGeom prst="rect">
            <a:avLst/>
          </a:prstGeom>
        </p:spPr>
      </p:pic>
      <p:pic>
        <p:nvPicPr>
          <p:cNvPr id="4" name="Bild 12">
            <a:extLst>
              <a:ext uri="{FF2B5EF4-FFF2-40B4-BE49-F238E27FC236}">
                <a16:creationId xmlns:a16="http://schemas.microsoft.com/office/drawing/2014/main" id="{C5EE9845-470F-F224-E3E9-395DF02E6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000" y="574675"/>
            <a:ext cx="3283001" cy="72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15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006078B-F2F0-6824-8E42-AD5F90FD9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616188"/>
            <a:ext cx="7391400" cy="989892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EB5FC3D-6915-4DE0-6DBB-3C65FE50569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3500-0224-4B46-8ED6-DCA4F807C1E9}" type="datetime1">
              <a:rPr lang="sv-SE" smtClean="0"/>
              <a:t>2025-06-23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8306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>
          <p15:clr>
            <a:srgbClr val="FBAE40"/>
          </p15:clr>
        </p15:guide>
        <p15:guide id="9" pos="320">
          <p15:clr>
            <a:srgbClr val="FBAE40"/>
          </p15:clr>
        </p15:guide>
        <p15:guide id="10" pos="4978">
          <p15:clr>
            <a:srgbClr val="FBAE40"/>
          </p15:clr>
        </p15:guide>
        <p15:guide id="11" pos="497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8227236-8AD0-C8AC-0ED1-04C479FE42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picture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006078B-F2F0-6824-8E42-AD5F90FD9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Agenda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FD608-A135-4966-B143-F19EE1DCFD63}" type="datetime1">
              <a:rPr lang="sv-SE" smtClean="0"/>
              <a:t>2025-06-23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520496B3-304B-88B7-95FC-9B29E543C9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6512400"/>
            <a:ext cx="784800" cy="1728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2" name="Platshållare för tabell 11">
            <a:extLst>
              <a:ext uri="{FF2B5EF4-FFF2-40B4-BE49-F238E27FC236}">
                <a16:creationId xmlns:a16="http://schemas.microsoft.com/office/drawing/2014/main" id="{D7AEB4A9-C8B7-0EC4-A77C-6A97EF8ABBCE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503238" y="1866900"/>
            <a:ext cx="4614862" cy="4295775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table</a:t>
            </a:r>
          </a:p>
        </p:txBody>
      </p:sp>
    </p:spTree>
    <p:extLst>
      <p:ext uri="{BB962C8B-B14F-4D97-AF65-F5344CB8AC3E}">
        <p14:creationId xmlns:p14="http://schemas.microsoft.com/office/powerpoint/2010/main" val="861855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F5DAA2-1560-DC81-3701-7BAB765E4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B03FD9-823F-5D44-D47A-43B6F521161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000" y="1866900"/>
            <a:ext cx="4932000" cy="44148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5E00588-E21E-EF5E-1FD9-59C785866D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4900" y="1866900"/>
            <a:ext cx="4932000" cy="44148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227242-E6EB-35AB-A3CF-1C19566E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E097-4E49-4E47-9358-7373EDF749D0}" type="datetime1">
              <a:rPr lang="sv-SE" smtClean="0"/>
              <a:t>2025-06-23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12ED1F6-B916-B141-4BBB-7CAF3A20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DB318C-4FB5-51C0-EBC7-B3831806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63675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F5DAA2-1560-DC81-3701-7BAB765E4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B03FD9-823F-5D44-D47A-43B6F521161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000" y="1866900"/>
            <a:ext cx="2700000" cy="44148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5E00588-E21E-EF5E-1FD9-59C785866D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92600" y="1866900"/>
            <a:ext cx="2700000" cy="44148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227242-E6EB-35AB-A3CF-1C19566E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00D6-974F-44AB-8B30-6766B3A02C59}" type="datetime1">
              <a:rPr lang="sv-SE" smtClean="0"/>
              <a:t>2025-06-23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12ED1F6-B916-B141-4BBB-7CAF3A20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DB318C-4FB5-51C0-EBC7-B3831806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innehåll 3">
            <a:extLst>
              <a:ext uri="{FF2B5EF4-FFF2-40B4-BE49-F238E27FC236}">
                <a16:creationId xmlns:a16="http://schemas.microsoft.com/office/drawing/2014/main" id="{A512130C-04C8-BDA7-4D05-90FC1EA6E8D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077200" y="1866900"/>
            <a:ext cx="2700000" cy="44148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3122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ch stor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7232D531-8E1D-B178-A649-E8D9C42C5D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91013" y="0"/>
            <a:ext cx="7900987" cy="6858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picture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DF5DAA2-1560-DC81-3701-7BAB765E4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B03FD9-823F-5D44-D47A-43B6F521161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000" y="1866900"/>
            <a:ext cx="3600000" cy="44148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227242-E6EB-35AB-A3CF-1C19566E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DDD82-5080-44F5-B294-0BA69F7A69E7}" type="datetime1">
              <a:rPr lang="sv-SE" smtClean="0"/>
              <a:t>2025-06-23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12ED1F6-B916-B141-4BBB-7CAF3A20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DB318C-4FB5-51C0-EBC7-B3831806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2404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7232D531-8E1D-B178-A649-E8D9C42C5D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picture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DF5DAA2-1560-DC81-3701-7BAB765E4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B03FD9-823F-5D44-D47A-43B6F521161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1625" y="1866900"/>
            <a:ext cx="3600000" cy="4046538"/>
          </a:xfrm>
          <a:solidFill>
            <a:srgbClr val="FFFFFF">
              <a:alpha val="80000"/>
            </a:srgbClr>
          </a:solidFill>
        </p:spPr>
        <p:txBody>
          <a:bodyPr lIns="180000" tIns="180000" rIns="180000" bIns="180000">
            <a:normAutofit/>
          </a:bodyPr>
          <a:lstStyle>
            <a:lvl1pPr>
              <a:defRPr sz="1600" b="0"/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227242-E6EB-35AB-A3CF-1C19566E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F9934-BA05-471F-BCF1-6766F50870C9}" type="datetime1">
              <a:rPr lang="sv-SE" smtClean="0"/>
              <a:t>2025-06-23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12ED1F6-B916-B141-4BBB-7CAF3A20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DB318C-4FB5-51C0-EBC7-B3831806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17603DC-03BC-6C2D-7818-B7604AE444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6510487"/>
            <a:ext cx="784800" cy="1728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35445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, 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7232D531-8E1D-B178-A649-E8D9C42C5D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8788" y="0"/>
            <a:ext cx="4113212" cy="6858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picture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DF5DAA2-1560-DC81-3701-7BAB765E4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616188"/>
            <a:ext cx="6588000" cy="989892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B03FD9-823F-5D44-D47A-43B6F521161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000" y="1866900"/>
            <a:ext cx="6588000" cy="44148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227242-E6EB-35AB-A3CF-1C19566E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91A3-0ABE-4D64-84EA-CEA1335F90C3}" type="datetime1">
              <a:rPr lang="sv-SE" smtClean="0"/>
              <a:t>2025-06-23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12ED1F6-B916-B141-4BBB-7CAF3A20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DB318C-4FB5-51C0-EBC7-B3831806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59404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innehåll och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EDD7B176-AB26-DFDC-8C9D-701384679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7232D531-8E1D-B178-A649-E8D9C42C5D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78078" y="0"/>
            <a:ext cx="3713922" cy="6858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picture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B03FD9-823F-5D44-D47A-43B6F521161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000" y="1866900"/>
            <a:ext cx="3879574" cy="44148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227242-E6EB-35AB-A3CF-1C19566E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AA77-D4BC-428A-840D-023A60451F5C}" type="datetime1">
              <a:rPr lang="sv-SE" smtClean="0"/>
              <a:t>2025-06-23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12ED1F6-B916-B141-4BBB-7CAF3A20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DB318C-4FB5-51C0-EBC7-B3831806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sp>
        <p:nvSpPr>
          <p:cNvPr id="4" name="Platshållare för bild 11">
            <a:extLst>
              <a:ext uri="{FF2B5EF4-FFF2-40B4-BE49-F238E27FC236}">
                <a16:creationId xmlns:a16="http://schemas.microsoft.com/office/drawing/2014/main" id="{88BA876A-70CE-E2DA-22E5-AA4042463D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5865" y="0"/>
            <a:ext cx="3713922" cy="6858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78998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>
            <a:extLst>
              <a:ext uri="{FF2B5EF4-FFF2-40B4-BE49-F238E27FC236}">
                <a16:creationId xmlns:a16="http://schemas.microsoft.com/office/drawing/2014/main" id="{A0ECEC2A-82AD-22AD-A7DF-F35085F6A9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9FAA9E-2024-AC19-936A-46049E1241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8000" y="1653409"/>
            <a:ext cx="5157787" cy="638175"/>
          </a:xfrm>
        </p:spPr>
        <p:txBody>
          <a:bodyPr anchor="b"/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4F0A89C-B7AF-D7BC-AACD-B45D0DE628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8000" y="2420938"/>
            <a:ext cx="5157787" cy="3768725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8D7F0A4-5C9F-D907-175A-06D505A1975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84900" y="1653409"/>
            <a:ext cx="5183188" cy="638175"/>
          </a:xfrm>
        </p:spPr>
        <p:txBody>
          <a:bodyPr anchor="b"/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5690E39-47A4-1878-810D-7F19FAA2CE9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84900" y="2420938"/>
            <a:ext cx="5183188" cy="3768725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C3F82AA-5764-CD4C-B29F-D759AE66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D52A-9508-49BE-9AB3-6DEE102F6B41}" type="datetime1">
              <a:rPr lang="sv-SE" smtClean="0"/>
              <a:t>2025-06-23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FD2BB0B-322F-CE89-1D0E-16286792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7E5653C-608E-EA8A-E8D3-753EA3FF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703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vsnittsrubrik (bild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DAF2898-0A4C-A8AF-102F-3A333D3F5513}"/>
              </a:ext>
            </a:extLst>
          </p:cNvPr>
          <p:cNvSpPr/>
          <p:nvPr userDrawn="1"/>
        </p:nvSpPr>
        <p:spPr>
          <a:xfrm>
            <a:off x="0" y="-5830"/>
            <a:ext cx="12192000" cy="6869661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391C44E-54AF-8B61-4EA8-855F52C17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999" y="1866900"/>
            <a:ext cx="6545943" cy="2943225"/>
          </a:xfrm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6C36AFF-90C0-26F7-AB24-7CA752F39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000" y="5173450"/>
            <a:ext cx="3783013" cy="11082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9" name="Platshållare för datum 8">
            <a:extLst>
              <a:ext uri="{FF2B5EF4-FFF2-40B4-BE49-F238E27FC236}">
                <a16:creationId xmlns:a16="http://schemas.microsoft.com/office/drawing/2014/main" id="{414F39E7-BCB9-BE09-F1EF-A74606DD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1">
                    <a:tint val="82000"/>
                    <a:alpha val="0"/>
                  </a:schemeClr>
                </a:solidFill>
              </a:defRPr>
            </a:lvl1pPr>
          </a:lstStyle>
          <a:p>
            <a:fld id="{2F4F9BC4-7DC7-4704-A723-0E1579AAB103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FE38EF97-6926-21F2-E2AE-189AAFB7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7125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6A572C22-A4AB-A786-4FE3-2B746A61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000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1">
                    <a:tint val="82000"/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6" name="Bild 8">
            <a:extLst>
              <a:ext uri="{FF2B5EF4-FFF2-40B4-BE49-F238E27FC236}">
                <a16:creationId xmlns:a16="http://schemas.microsoft.com/office/drawing/2014/main" id="{2DB994FD-678B-A115-2360-857141E073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8421" y="351110"/>
            <a:ext cx="1362491" cy="2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8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innehåll och gråt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3">
            <a:extLst>
              <a:ext uri="{FF2B5EF4-FFF2-40B4-BE49-F238E27FC236}">
                <a16:creationId xmlns:a16="http://schemas.microsoft.com/office/drawing/2014/main" id="{C3E3F0FF-8A7E-B8F1-C1BC-6F53AEE7A704}"/>
              </a:ext>
            </a:extLst>
          </p:cNvPr>
          <p:cNvSpPr txBox="1"/>
          <p:nvPr/>
        </p:nvSpPr>
        <p:spPr>
          <a:xfrm>
            <a:off x="8078788" y="0"/>
            <a:ext cx="4113212" cy="6858000"/>
          </a:xfrm>
          <a:prstGeom prst="rect">
            <a:avLst/>
          </a:prstGeom>
          <a:solidFill>
            <a:schemeClr val="bg2"/>
          </a:solidFill>
        </p:spPr>
        <p:txBody>
          <a:bodyPr wrap="square" lIns="540000" tIns="1260000" rIns="540000" bIns="540000" rtlCol="0">
            <a:noAutofit/>
          </a:bodyPr>
          <a:lstStyle/>
          <a:p>
            <a:endParaRPr lang="sv-SE" sz="1400"/>
          </a:p>
        </p:txBody>
      </p:sp>
      <p:cxnSp>
        <p:nvCxnSpPr>
          <p:cNvPr id="5" name="Rak koppling 15">
            <a:extLst>
              <a:ext uri="{FF2B5EF4-FFF2-40B4-BE49-F238E27FC236}">
                <a16:creationId xmlns:a16="http://schemas.microsoft.com/office/drawing/2014/main" id="{4442DB61-F22F-919A-55F9-54D13038ABC8}"/>
              </a:ext>
            </a:extLst>
          </p:cNvPr>
          <p:cNvCxnSpPr/>
          <p:nvPr/>
        </p:nvCxnSpPr>
        <p:spPr>
          <a:xfrm>
            <a:off x="8785226" y="1405454"/>
            <a:ext cx="2700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ubrik 11">
            <a:extLst>
              <a:ext uri="{FF2B5EF4-FFF2-40B4-BE49-F238E27FC236}">
                <a16:creationId xmlns:a16="http://schemas.microsoft.com/office/drawing/2014/main" id="{BF8708DD-AB89-727E-99DF-01E0D258F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4F0A89C-B7AF-D7BC-AACD-B45D0DE628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8000" y="1866900"/>
            <a:ext cx="7391400" cy="4411679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C1EDE612-2B05-FA6D-56C4-4A62C6848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85226" y="632780"/>
            <a:ext cx="2700000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11" name="Platshållare för innehåll 5">
            <a:extLst>
              <a:ext uri="{FF2B5EF4-FFF2-40B4-BE49-F238E27FC236}">
                <a16:creationId xmlns:a16="http://schemas.microsoft.com/office/drawing/2014/main" id="{8094CE4C-4533-2ACA-3B6F-0D8CABC0280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785226" y="1529986"/>
            <a:ext cx="2700000" cy="4751751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C3F82AA-5764-CD4C-B29F-D759AE66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7062-3CAA-48CE-9D8F-EB1EF06A8641}" type="datetime1">
              <a:rPr lang="sv-SE" smtClean="0"/>
              <a:t>2025-06-23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FD2BB0B-322F-CE89-1D0E-16286792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7E5653C-608E-EA8A-E8D3-753EA3FF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sp>
        <p:nvSpPr>
          <p:cNvPr id="3" name="textruta 3">
            <a:extLst>
              <a:ext uri="{FF2B5EF4-FFF2-40B4-BE49-F238E27FC236}">
                <a16:creationId xmlns:a16="http://schemas.microsoft.com/office/drawing/2014/main" id="{3072AF12-0636-8056-4AB9-5C97D1CCA854}"/>
              </a:ext>
            </a:extLst>
          </p:cNvPr>
          <p:cNvSpPr txBox="1"/>
          <p:nvPr userDrawn="1"/>
        </p:nvSpPr>
        <p:spPr>
          <a:xfrm>
            <a:off x="8078788" y="0"/>
            <a:ext cx="4113212" cy="6858000"/>
          </a:xfrm>
          <a:prstGeom prst="rect">
            <a:avLst/>
          </a:prstGeom>
          <a:solidFill>
            <a:schemeClr val="bg2"/>
          </a:solidFill>
        </p:spPr>
        <p:txBody>
          <a:bodyPr wrap="square" lIns="540000" tIns="1260000" rIns="540000" bIns="540000" rtlCol="0">
            <a:noAutofit/>
          </a:bodyPr>
          <a:lstStyle/>
          <a:p>
            <a:endParaRPr lang="sv-SE" sz="1400"/>
          </a:p>
        </p:txBody>
      </p:sp>
      <p:cxnSp>
        <p:nvCxnSpPr>
          <p:cNvPr id="6" name="Rak koppling 15">
            <a:extLst>
              <a:ext uri="{FF2B5EF4-FFF2-40B4-BE49-F238E27FC236}">
                <a16:creationId xmlns:a16="http://schemas.microsoft.com/office/drawing/2014/main" id="{6436C47A-923F-62AB-F9F2-189FEBEDD717}"/>
              </a:ext>
            </a:extLst>
          </p:cNvPr>
          <p:cNvCxnSpPr/>
          <p:nvPr userDrawn="1"/>
        </p:nvCxnSpPr>
        <p:spPr>
          <a:xfrm>
            <a:off x="8785226" y="1405454"/>
            <a:ext cx="2700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654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BF8708DD-AB89-727E-99DF-01E0D258F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9FAA9E-2024-AC19-936A-46049E1241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8000" y="1409277"/>
            <a:ext cx="2700000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4F0A89C-B7AF-D7BC-AACD-B45D0DE628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8000" y="2306483"/>
            <a:ext cx="2700000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8D7F0A4-5C9F-D907-175A-06D505A1975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292600" y="1409277"/>
            <a:ext cx="2700000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5690E39-47A4-1878-810D-7F19FAA2CE9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292600" y="2306483"/>
            <a:ext cx="2700000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C3F82AA-5764-CD4C-B29F-D759AE66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01FF-7D52-44A8-A7D4-1023EAE27D08}" type="datetime1">
              <a:rPr lang="sv-SE" smtClean="0"/>
              <a:t>2025-06-23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FD2BB0B-322F-CE89-1D0E-16286792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7E5653C-608E-EA8A-E8D3-753EA3FF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C1EDE612-2B05-FA6D-56C4-4A62C6848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7200" y="1409277"/>
            <a:ext cx="2700000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11" name="Platshållare för innehåll 5">
            <a:extLst>
              <a:ext uri="{FF2B5EF4-FFF2-40B4-BE49-F238E27FC236}">
                <a16:creationId xmlns:a16="http://schemas.microsoft.com/office/drawing/2014/main" id="{8094CE4C-4533-2ACA-3B6F-0D8CABC0280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77200" y="2306483"/>
            <a:ext cx="2700000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78979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BF8708DD-AB89-727E-99DF-01E0D258F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9FAA9E-2024-AC19-936A-46049E1241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8000" y="1409277"/>
            <a:ext cx="2700000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4F0A89C-B7AF-D7BC-AACD-B45D0DE628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8000" y="2306483"/>
            <a:ext cx="2700000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8D7F0A4-5C9F-D907-175A-06D505A1975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292600" y="1409277"/>
            <a:ext cx="2700000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5690E39-47A4-1878-810D-7F19FAA2CE9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292600" y="2306483"/>
            <a:ext cx="2700000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C3F82AA-5764-CD4C-B29F-D759AE66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ED34-476D-475C-B830-D8C8903A3A28}" type="datetime1">
              <a:rPr lang="sv-SE" smtClean="0"/>
              <a:t>2025-06-23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FD2BB0B-322F-CE89-1D0E-16286792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7E5653C-608E-EA8A-E8D3-753EA3FF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710177F8-C593-C299-CB3B-3DB43A31369E}"/>
              </a:ext>
            </a:extLst>
          </p:cNvPr>
          <p:cNvCxnSpPr/>
          <p:nvPr/>
        </p:nvCxnSpPr>
        <p:spPr>
          <a:xfrm>
            <a:off x="508000" y="2181950"/>
            <a:ext cx="2700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6C8ED36B-A335-26DE-F099-96AB99C13441}"/>
              </a:ext>
            </a:extLst>
          </p:cNvPr>
          <p:cNvCxnSpPr/>
          <p:nvPr/>
        </p:nvCxnSpPr>
        <p:spPr>
          <a:xfrm>
            <a:off x="4291013" y="2181950"/>
            <a:ext cx="2700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Rak koppling 13">
            <a:extLst>
              <a:ext uri="{FF2B5EF4-FFF2-40B4-BE49-F238E27FC236}">
                <a16:creationId xmlns:a16="http://schemas.microsoft.com/office/drawing/2014/main" id="{86265499-A0F7-1F07-6715-FD871012B42E}"/>
              </a:ext>
            </a:extLst>
          </p:cNvPr>
          <p:cNvCxnSpPr/>
          <p:nvPr userDrawn="1"/>
        </p:nvCxnSpPr>
        <p:spPr>
          <a:xfrm>
            <a:off x="508000" y="2181950"/>
            <a:ext cx="2700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4">
            <a:extLst>
              <a:ext uri="{FF2B5EF4-FFF2-40B4-BE49-F238E27FC236}">
                <a16:creationId xmlns:a16="http://schemas.microsoft.com/office/drawing/2014/main" id="{B5AFD51A-8479-3A00-5528-9C174CE1041C}"/>
              </a:ext>
            </a:extLst>
          </p:cNvPr>
          <p:cNvCxnSpPr/>
          <p:nvPr userDrawn="1"/>
        </p:nvCxnSpPr>
        <p:spPr>
          <a:xfrm>
            <a:off x="4291013" y="2181950"/>
            <a:ext cx="2700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101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982307-A7CD-DB6C-862F-22B15DC963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22D4905-B5F2-3B64-3C17-A281BA491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6E5-691C-4AF6-9D66-BBB7000CF705}" type="datetime1">
              <a:rPr lang="sv-SE" smtClean="0"/>
              <a:t>2025-06-23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9129546-EE9C-11A9-16A5-65BA69166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406470"/>
            <a:ext cx="7407275" cy="216000"/>
          </a:xfrm>
        </p:spPr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BBFD37C-EFCE-C639-70F4-B701AAFFD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90568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yra 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BF8708DD-AB89-727E-99DF-01E0D258F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9FAA9E-2024-AC19-936A-46049E1241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8000" y="1749639"/>
            <a:ext cx="2655888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4F0A89C-B7AF-D7BC-AACD-B45D0DE628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8000" y="2644241"/>
            <a:ext cx="2655888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8D7F0A4-5C9F-D907-175A-06D505A1975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346450" y="1749639"/>
            <a:ext cx="2655888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5690E39-47A4-1878-810D-7F19FAA2CE9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346450" y="2644241"/>
            <a:ext cx="2655888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C1EDE612-2B05-FA6D-56C4-4A62C6848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9664" y="1783286"/>
            <a:ext cx="2655886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11" name="Platshållare för innehåll 5">
            <a:extLst>
              <a:ext uri="{FF2B5EF4-FFF2-40B4-BE49-F238E27FC236}">
                <a16:creationId xmlns:a16="http://schemas.microsoft.com/office/drawing/2014/main" id="{8094CE4C-4533-2ACA-3B6F-0D8CABC0280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9664" y="2644241"/>
            <a:ext cx="2655886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45C471D4-9AED-94C7-D792-4E56FB0679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32875" y="1783286"/>
            <a:ext cx="2658765" cy="72000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4614BF65-D137-598B-64DD-7CF6CA7D15A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32875" y="2644241"/>
            <a:ext cx="2658765" cy="3634338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C3F82AA-5764-CD4C-B29F-D759AE66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C66B-1667-4A17-90B2-516B91E565AF}" type="datetime1">
              <a:rPr lang="sv-SE" smtClean="0"/>
              <a:t>2025-06-23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FD2BB0B-322F-CE89-1D0E-16286792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7E5653C-608E-EA8A-E8D3-753EA3FF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710177F8-C593-C299-CB3B-3DB43A31369E}"/>
              </a:ext>
            </a:extLst>
          </p:cNvPr>
          <p:cNvCxnSpPr>
            <a:cxnSpLocks/>
          </p:cNvCxnSpPr>
          <p:nvPr/>
        </p:nvCxnSpPr>
        <p:spPr>
          <a:xfrm>
            <a:off x="508000" y="2519708"/>
            <a:ext cx="265588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6C8ED36B-A335-26DE-F099-96AB99C13441}"/>
              </a:ext>
            </a:extLst>
          </p:cNvPr>
          <p:cNvCxnSpPr>
            <a:cxnSpLocks/>
          </p:cNvCxnSpPr>
          <p:nvPr/>
        </p:nvCxnSpPr>
        <p:spPr>
          <a:xfrm>
            <a:off x="3344863" y="2519708"/>
            <a:ext cx="265588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330CC33C-8546-CC58-E951-D9C0E0042417}"/>
              </a:ext>
            </a:extLst>
          </p:cNvPr>
          <p:cNvCxnSpPr>
            <a:cxnSpLocks/>
          </p:cNvCxnSpPr>
          <p:nvPr/>
        </p:nvCxnSpPr>
        <p:spPr>
          <a:xfrm>
            <a:off x="6186490" y="2519708"/>
            <a:ext cx="265588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ak koppling 16">
            <a:extLst>
              <a:ext uri="{FF2B5EF4-FFF2-40B4-BE49-F238E27FC236}">
                <a16:creationId xmlns:a16="http://schemas.microsoft.com/office/drawing/2014/main" id="{8E1DA10C-15F5-FA8E-CD11-B231983EF662}"/>
              </a:ext>
            </a:extLst>
          </p:cNvPr>
          <p:cNvCxnSpPr>
            <a:cxnSpLocks/>
          </p:cNvCxnSpPr>
          <p:nvPr/>
        </p:nvCxnSpPr>
        <p:spPr>
          <a:xfrm>
            <a:off x="9029702" y="2519708"/>
            <a:ext cx="265876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ak koppling 13">
            <a:extLst>
              <a:ext uri="{FF2B5EF4-FFF2-40B4-BE49-F238E27FC236}">
                <a16:creationId xmlns:a16="http://schemas.microsoft.com/office/drawing/2014/main" id="{9447CB67-6873-47E3-3A4D-6B6A3F682377}"/>
              </a:ext>
            </a:extLst>
          </p:cNvPr>
          <p:cNvCxnSpPr>
            <a:cxnSpLocks/>
          </p:cNvCxnSpPr>
          <p:nvPr userDrawn="1"/>
        </p:nvCxnSpPr>
        <p:spPr>
          <a:xfrm>
            <a:off x="508000" y="2519708"/>
            <a:ext cx="265588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14">
            <a:extLst>
              <a:ext uri="{FF2B5EF4-FFF2-40B4-BE49-F238E27FC236}">
                <a16:creationId xmlns:a16="http://schemas.microsoft.com/office/drawing/2014/main" id="{7404AD82-0E1E-2448-E97B-0CCDE7B94F1C}"/>
              </a:ext>
            </a:extLst>
          </p:cNvPr>
          <p:cNvCxnSpPr>
            <a:cxnSpLocks/>
          </p:cNvCxnSpPr>
          <p:nvPr userDrawn="1"/>
        </p:nvCxnSpPr>
        <p:spPr>
          <a:xfrm>
            <a:off x="3344863" y="2519708"/>
            <a:ext cx="265588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ak koppling 15">
            <a:extLst>
              <a:ext uri="{FF2B5EF4-FFF2-40B4-BE49-F238E27FC236}">
                <a16:creationId xmlns:a16="http://schemas.microsoft.com/office/drawing/2014/main" id="{63093D7F-670F-1ADC-79B6-9E75931A0C69}"/>
              </a:ext>
            </a:extLst>
          </p:cNvPr>
          <p:cNvCxnSpPr>
            <a:cxnSpLocks/>
          </p:cNvCxnSpPr>
          <p:nvPr userDrawn="1"/>
        </p:nvCxnSpPr>
        <p:spPr>
          <a:xfrm>
            <a:off x="6186490" y="2519708"/>
            <a:ext cx="265588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ak koppling 16">
            <a:extLst>
              <a:ext uri="{FF2B5EF4-FFF2-40B4-BE49-F238E27FC236}">
                <a16:creationId xmlns:a16="http://schemas.microsoft.com/office/drawing/2014/main" id="{B475357D-43AF-4ECB-536E-C9F977E4357A}"/>
              </a:ext>
            </a:extLst>
          </p:cNvPr>
          <p:cNvCxnSpPr>
            <a:cxnSpLocks/>
          </p:cNvCxnSpPr>
          <p:nvPr userDrawn="1"/>
        </p:nvCxnSpPr>
        <p:spPr>
          <a:xfrm>
            <a:off x="9029702" y="2519708"/>
            <a:ext cx="265876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9271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4D5BA9-E5C7-64D8-8D63-86157F1E5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style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21ED8E4-3247-B56C-ADDC-8BF58256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F4D0-9AD4-4AB9-87D8-B8B2EAE40C55}" type="datetime1">
              <a:rPr lang="sv-SE" smtClean="0"/>
              <a:t>2025-06-23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53F95D1-A985-0419-3AA6-961F7854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6140941-05B7-37B9-D3DD-3B2181835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50071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2706DFA-3085-3589-FCBF-133E092F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8C51-E6FC-4EEA-864C-7FA64844F5C9}" type="datetime1">
              <a:rPr lang="sv-SE" smtClean="0"/>
              <a:t>2025-06-23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A5539BC-6AD2-F80C-477B-4D641EAE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FCE1979-2FCF-A0AA-1DD1-65870E6F7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47908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2706DFA-3085-3589-FCBF-133E092F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2443-F99D-4E7D-B143-AE23A51F1B9A}" type="datetime1">
              <a:rPr lang="sv-SE" smtClean="0"/>
              <a:t>2025-06-23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A5539BC-6AD2-F80C-477B-4D641EAE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FCE1979-2FCF-A0AA-1DD1-65870E6F7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90D8E123-0DC6-5230-E003-46A905A35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4173" y="2832652"/>
            <a:ext cx="7400227" cy="1628983"/>
          </a:xfrm>
          <a:prstGeom prst="rect">
            <a:avLst/>
          </a:prstGeom>
        </p:spPr>
      </p:pic>
      <p:pic>
        <p:nvPicPr>
          <p:cNvPr id="6" name="Bild 4">
            <a:extLst>
              <a:ext uri="{FF2B5EF4-FFF2-40B4-BE49-F238E27FC236}">
                <a16:creationId xmlns:a16="http://schemas.microsoft.com/office/drawing/2014/main" id="{EFDAD101-4C9D-C52B-BD2D-B2DA252829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4173" y="2832652"/>
            <a:ext cx="7400227" cy="162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805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kt (1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CB010B6F-4C0D-93C3-460C-80DD19D6B9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lIns="0" tIns="180000" bIns="1188000" anchor="ctr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D465C8B2-5161-A0B8-3F7E-8A60F737B4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5778500" cy="6858000"/>
          </a:xfrm>
          <a:gradFill>
            <a:gsLst>
              <a:gs pos="0">
                <a:schemeClr val="accent2">
                  <a:alpha val="0"/>
                </a:schemeClr>
              </a:gs>
              <a:gs pos="89000">
                <a:schemeClr val="accent2"/>
              </a:gs>
            </a:gsLst>
            <a:lin ang="10800000" scaled="1"/>
          </a:gradFill>
        </p:spPr>
        <p:txBody>
          <a:bodyPr lIns="504000" bIns="540000" anchor="b"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9601B59-D873-1326-29B9-E544CBBA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94026"/>
            <a:ext cx="3783013" cy="1926912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8787" y="6858000"/>
            <a:ext cx="2687705" cy="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6BC88F4C-3F6B-4747-A50C-AB8B37E9F545}" type="datetime1">
              <a:rPr lang="sv-SE" smtClean="0"/>
              <a:t>2025-06-23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879" y="6858000"/>
            <a:ext cx="842598" cy="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8199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>
          <p15:clr>
            <a:srgbClr val="F26B43"/>
          </p15:clr>
        </p15:guide>
        <p15:guide id="9" pos="320">
          <p15:clr>
            <a:srgbClr val="F26B43"/>
          </p15:clr>
        </p15:guide>
        <p15:guide id="10" pos="4978">
          <p15:clr>
            <a:srgbClr val="F26B43"/>
          </p15:clr>
        </p15:guide>
        <p15:guide id="11" pos="497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3B9-4A39-4512-A20C-4E459D046CF3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9601B59-D873-1326-29B9-E544CBBA2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A7E73668-34E7-6005-5E85-6D68CFDD6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000" y="1866900"/>
            <a:ext cx="9285289" cy="4414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1440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>
          <p15:clr>
            <a:srgbClr val="F26B43"/>
          </p15:clr>
        </p15:guide>
        <p15:guide id="9" pos="320">
          <p15:clr>
            <a:srgbClr val="F26B43"/>
          </p15:clr>
        </p15:guide>
        <p15:guide id="10" pos="4978">
          <p15:clr>
            <a:srgbClr val="F26B43"/>
          </p15:clr>
        </p15:guide>
        <p15:guide id="11" pos="49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nittsrubrik (grå)">
    <p:bg>
      <p:bgPr>
        <a:solidFill>
          <a:srgbClr val="EF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91C44E-54AF-8B61-4EA8-855F52C17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999" y="1866900"/>
            <a:ext cx="6545943" cy="2943225"/>
          </a:xfrm>
        </p:spPr>
        <p:txBody>
          <a:bodyPr anchor="b"/>
          <a:lstStyle>
            <a:lvl1pPr algn="l">
              <a:defRPr sz="5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6C36AFF-90C0-26F7-AB24-7CA752F39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000" y="5173450"/>
            <a:ext cx="3783013" cy="1108287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33699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9" name="Platshållare för datum 8">
            <a:extLst>
              <a:ext uri="{FF2B5EF4-FFF2-40B4-BE49-F238E27FC236}">
                <a16:creationId xmlns:a16="http://schemas.microsoft.com/office/drawing/2014/main" id="{414F39E7-BCB9-BE09-F1EF-A74606DD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1">
                    <a:tint val="82000"/>
                    <a:alpha val="0"/>
                  </a:schemeClr>
                </a:solidFill>
              </a:defRPr>
            </a:lvl1pPr>
          </a:lstStyle>
          <a:p>
            <a:fld id="{A2706C3B-7877-41A3-9198-21A0A19C0FF7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FE38EF97-6926-21F2-E2AE-189AAFB7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7125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6A572C22-A4AB-A786-4FE3-2B746A61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000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1">
                    <a:tint val="82000"/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6175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a (bild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DAF2898-0A4C-A8AF-102F-3A333D3F5513}"/>
              </a:ext>
            </a:extLst>
          </p:cNvPr>
          <p:cNvSpPr/>
          <p:nvPr userDrawn="1"/>
        </p:nvSpPr>
        <p:spPr>
          <a:xfrm>
            <a:off x="0" y="-5830"/>
            <a:ext cx="12192000" cy="6869661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391C44E-54AF-8B61-4EA8-855F52C17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0" y="1866900"/>
            <a:ext cx="7570788" cy="2943225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6C36AFF-90C0-26F7-AB24-7CA752F39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000" y="5173450"/>
            <a:ext cx="5497513" cy="1108287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9" name="Platshållare för datum 8">
            <a:extLst>
              <a:ext uri="{FF2B5EF4-FFF2-40B4-BE49-F238E27FC236}">
                <a16:creationId xmlns:a16="http://schemas.microsoft.com/office/drawing/2014/main" id="{414F39E7-BCB9-BE09-F1EF-A74606DD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1">
                    <a:tint val="82000"/>
                    <a:alpha val="0"/>
                  </a:schemeClr>
                </a:solidFill>
              </a:defRPr>
            </a:lvl1pPr>
          </a:lstStyle>
          <a:p>
            <a:fld id="{69F0F4F3-C1D6-4B13-B23F-D7DD45D58D37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FE38EF97-6926-21F2-E2AE-189AAFB7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7125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6A572C22-A4AB-A786-4FE3-2B746A61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000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1">
                    <a:tint val="82000"/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4" name="Bild 12">
            <a:extLst>
              <a:ext uri="{FF2B5EF4-FFF2-40B4-BE49-F238E27FC236}">
                <a16:creationId xmlns:a16="http://schemas.microsoft.com/office/drawing/2014/main" id="{C5EE9845-470F-F224-E3E9-395DF02E6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001" y="576263"/>
            <a:ext cx="2781300" cy="61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46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a (blå)">
    <p:bg>
      <p:bgPr>
        <a:solidFill>
          <a:srgbClr val="0043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91C44E-54AF-8B61-4EA8-855F52C17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0" y="1866900"/>
            <a:ext cx="7570788" cy="2943225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6C36AFF-90C0-26F7-AB24-7CA752F39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000" y="5173450"/>
            <a:ext cx="5497513" cy="1108287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9" name="Platshållare för datum 8">
            <a:extLst>
              <a:ext uri="{FF2B5EF4-FFF2-40B4-BE49-F238E27FC236}">
                <a16:creationId xmlns:a16="http://schemas.microsoft.com/office/drawing/2014/main" id="{414F39E7-BCB9-BE09-F1EF-A74606DD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1">
                    <a:tint val="82000"/>
                    <a:alpha val="0"/>
                  </a:schemeClr>
                </a:solidFill>
              </a:defRPr>
            </a:lvl1pPr>
          </a:lstStyle>
          <a:p>
            <a:fld id="{A6448B7D-4C96-4C71-871A-8480BFD2B1B2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FE38EF97-6926-21F2-E2AE-189AAFB7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7125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6A572C22-A4AB-A786-4FE3-2B746A61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000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1">
                    <a:tint val="82000"/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4" name="Bild 12">
            <a:extLst>
              <a:ext uri="{FF2B5EF4-FFF2-40B4-BE49-F238E27FC236}">
                <a16:creationId xmlns:a16="http://schemas.microsoft.com/office/drawing/2014/main" id="{C5EE9845-470F-F224-E3E9-395DF02E60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1" y="576263"/>
            <a:ext cx="2781300" cy="61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22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EF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29601B59-D873-1326-29B9-E544CBBA2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1070"/>
            <a:ext cx="6570738" cy="812447"/>
          </a:xfrm>
        </p:spPr>
        <p:txBody>
          <a:bodyPr/>
          <a:lstStyle>
            <a:lvl1pPr>
              <a:defRPr sz="4400"/>
            </a:lvl1pPr>
          </a:lstStyle>
          <a:p>
            <a:r>
              <a:rPr lang="sv-SE" dirty="0"/>
              <a:t>Agendarubrik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6541E5D-D5F0-503A-CDA2-08EC92651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1866900"/>
            <a:ext cx="6574971" cy="4414837"/>
          </a:xfrm>
        </p:spPr>
        <p:txBody>
          <a:bodyPr/>
          <a:lstStyle>
            <a:lvl1pPr marL="306000" indent="-306000">
              <a:spcBef>
                <a:spcPts val="1400"/>
              </a:spcBef>
              <a:buClr>
                <a:schemeClr val="accent2"/>
              </a:buClr>
              <a:buSzPct val="95000"/>
              <a:buFont typeface="+mj-lt"/>
              <a:buAutoNum type="arabicPeriod"/>
              <a:defRPr sz="2400"/>
            </a:lvl1pPr>
            <a:lvl2pPr marL="612000" indent="-288000">
              <a:buClr>
                <a:schemeClr val="accent3"/>
              </a:buClr>
              <a:buSzPct val="95000"/>
              <a:buFont typeface="+mj-lt"/>
              <a:buAutoNum type="alphaUcPeriod"/>
              <a:defRPr sz="1800"/>
            </a:lvl2pPr>
            <a:lvl3pPr marL="864000" indent="-252000">
              <a:buClr>
                <a:schemeClr val="accent3"/>
              </a:buClr>
              <a:buSzPct val="95000"/>
              <a:buFont typeface="+mj-lt"/>
              <a:buAutoNum type="alphaLcPeriod"/>
              <a:defRPr sz="1800"/>
            </a:lvl3pPr>
            <a:lvl4pPr marL="1080000" indent="-216000">
              <a:buClr>
                <a:schemeClr val="accent3"/>
              </a:buClr>
              <a:buSzPct val="95000"/>
              <a:buFont typeface="+mj-lt"/>
              <a:buAutoNum type="alphaLcPeriod"/>
              <a:defRPr sz="1800"/>
            </a:lvl4pPr>
            <a:lvl5pPr marL="1296000" indent="-216000">
              <a:buClr>
                <a:schemeClr val="accent3"/>
              </a:buClr>
              <a:buSzPct val="95000"/>
              <a:buFont typeface="+mj-lt"/>
              <a:buAutoNum type="alphaLcPeriod"/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DE97C17A-1946-926F-95FC-2226328901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8788" y="0"/>
            <a:ext cx="4113212" cy="6858000"/>
          </a:xfrm>
          <a:solidFill>
            <a:schemeClr val="accent5"/>
          </a:solidFill>
        </p:spPr>
        <p:txBody>
          <a:bodyPr lIns="720000" rIns="720000" bIns="1764000" anchor="ctr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8787" y="6858000"/>
            <a:ext cx="268770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DB1306DE-69A8-4D76-8E7D-77E2C53F0814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879" y="6858000"/>
            <a:ext cx="842598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098B2350-9AD5-477E-9C74-3AEA2DCD96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78788" y="3676855"/>
            <a:ext cx="4113212" cy="3181146"/>
          </a:xfrm>
          <a:gradFill>
            <a:gsLst>
              <a:gs pos="500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88000" rIns="252000" bIns="288000" rtlCol="0" anchor="t"/>
          <a:lstStyle>
            <a:lvl1pPr>
              <a:defRPr lang="sv-SE" sz="100" dirty="0">
                <a:noFill/>
              </a:defRPr>
            </a:lvl1pPr>
          </a:lstStyle>
          <a:p>
            <a:pPr marL="0" lvl="0">
              <a:spcAft>
                <a:spcPts val="200"/>
              </a:spcAft>
            </a:pPr>
            <a:r>
              <a:rPr lang="sv-SE" dirty="0"/>
              <a:t> 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51333401-31E7-8DAD-0CE7-494F478E77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68421" y="351110"/>
            <a:ext cx="1362492" cy="29992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1936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>
          <p15:clr>
            <a:srgbClr val="F26B43"/>
          </p15:clr>
        </p15:guide>
        <p15:guide id="9" pos="320">
          <p15:clr>
            <a:srgbClr val="F26B43"/>
          </p15:clr>
        </p15:guide>
        <p15:guide id="10" pos="4978">
          <p15:clr>
            <a:srgbClr val="F26B43"/>
          </p15:clr>
        </p15:guide>
        <p15:guide id="11" pos="497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483EF2A4-2F30-8609-3054-D040EB02AB76}"/>
              </a:ext>
            </a:extLst>
          </p:cNvPr>
          <p:cNvSpPr/>
          <p:nvPr userDrawn="1"/>
        </p:nvSpPr>
        <p:spPr>
          <a:xfrm>
            <a:off x="0" y="-11661"/>
            <a:ext cx="12192000" cy="6869661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9601B59-D873-1326-29B9-E544CBBA2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501070"/>
            <a:ext cx="7386641" cy="812447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Agendarubrik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6541E5D-D5F0-503A-CDA2-08EC92651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1866900"/>
            <a:ext cx="7391400" cy="4414837"/>
          </a:xfrm>
        </p:spPr>
        <p:txBody>
          <a:bodyPr/>
          <a:lstStyle>
            <a:lvl1pPr marL="324000" indent="-324000">
              <a:spcBef>
                <a:spcPts val="1400"/>
              </a:spcBef>
              <a:buClr>
                <a:schemeClr val="accent2">
                  <a:lumMod val="20000"/>
                  <a:lumOff val="80000"/>
                </a:schemeClr>
              </a:buClr>
              <a:buSzPct val="95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1pPr>
            <a:lvl2pPr marL="612000" indent="-288000">
              <a:buClr>
                <a:schemeClr val="accent5"/>
              </a:buClr>
              <a:buSzPct val="95000"/>
              <a:buFont typeface="+mj-lt"/>
              <a:buAutoNum type="alphaUcPeriod"/>
              <a:defRPr sz="1800">
                <a:solidFill>
                  <a:schemeClr val="bg1"/>
                </a:solidFill>
              </a:defRPr>
            </a:lvl2pPr>
            <a:lvl3pPr marL="864000" indent="-252000">
              <a:buClr>
                <a:schemeClr val="accent5"/>
              </a:buClr>
              <a:buSzPct val="95000"/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3pPr>
            <a:lvl4pPr marL="1080000" indent="-216000">
              <a:buClr>
                <a:schemeClr val="accent5"/>
              </a:buClr>
              <a:buSzPct val="95000"/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4pPr>
            <a:lvl5pPr marL="1296000" indent="-216000">
              <a:buClr>
                <a:schemeClr val="accent5"/>
              </a:buClr>
              <a:buSzPct val="95000"/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8787" y="6858000"/>
            <a:ext cx="268770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95AF6B37-1209-4B11-863E-459F0EF64ECB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879" y="6858000"/>
            <a:ext cx="842598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 8">
            <a:extLst>
              <a:ext uri="{FF2B5EF4-FFF2-40B4-BE49-F238E27FC236}">
                <a16:creationId xmlns:a16="http://schemas.microsoft.com/office/drawing/2014/main" id="{03207D34-2B93-D6C0-A585-E9952C836F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8421" y="351110"/>
            <a:ext cx="1362491" cy="2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42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>
          <p15:clr>
            <a:srgbClr val="F26B43"/>
          </p15:clr>
        </p15:guide>
        <p15:guide id="9" pos="320">
          <p15:clr>
            <a:srgbClr val="F26B43"/>
          </p15:clr>
        </p15:guide>
        <p15:guide id="10" pos="4978">
          <p15:clr>
            <a:srgbClr val="F26B43"/>
          </p15:clr>
        </p15:guide>
        <p15:guide id="11" pos="497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vsnittsrubrik (bild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DAF2898-0A4C-A8AF-102F-3A333D3F5513}"/>
              </a:ext>
            </a:extLst>
          </p:cNvPr>
          <p:cNvSpPr/>
          <p:nvPr userDrawn="1"/>
        </p:nvSpPr>
        <p:spPr>
          <a:xfrm>
            <a:off x="0" y="-5830"/>
            <a:ext cx="12192000" cy="6869661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391C44E-54AF-8B61-4EA8-855F52C17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999" y="1866900"/>
            <a:ext cx="6545943" cy="2943225"/>
          </a:xfrm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6C36AFF-90C0-26F7-AB24-7CA752F39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000" y="5173450"/>
            <a:ext cx="3783013" cy="11082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9" name="Platshållare för datum 8">
            <a:extLst>
              <a:ext uri="{FF2B5EF4-FFF2-40B4-BE49-F238E27FC236}">
                <a16:creationId xmlns:a16="http://schemas.microsoft.com/office/drawing/2014/main" id="{414F39E7-BCB9-BE09-F1EF-A74606DD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1">
                    <a:tint val="82000"/>
                    <a:alpha val="0"/>
                  </a:schemeClr>
                </a:solidFill>
              </a:defRPr>
            </a:lvl1pPr>
          </a:lstStyle>
          <a:p>
            <a:fld id="{1FF7F02B-39AB-411F-AC7D-D2B4A9D67896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FE38EF97-6926-21F2-E2AE-189AAFB7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7125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6A572C22-A4AB-A786-4FE3-2B746A61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000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1">
                    <a:tint val="82000"/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6" name="Bild 8">
            <a:extLst>
              <a:ext uri="{FF2B5EF4-FFF2-40B4-BE49-F238E27FC236}">
                <a16:creationId xmlns:a16="http://schemas.microsoft.com/office/drawing/2014/main" id="{2DB994FD-678B-A115-2360-857141E073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8421" y="351110"/>
            <a:ext cx="1362491" cy="2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56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nittsrubrik (grå)">
    <p:bg>
      <p:bgPr>
        <a:solidFill>
          <a:srgbClr val="EF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91C44E-54AF-8B61-4EA8-855F52C17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999" y="1866900"/>
            <a:ext cx="6545943" cy="2943225"/>
          </a:xfrm>
        </p:spPr>
        <p:txBody>
          <a:bodyPr anchor="b"/>
          <a:lstStyle>
            <a:lvl1pPr algn="l">
              <a:defRPr sz="5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6C36AFF-90C0-26F7-AB24-7CA752F39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000" y="5173450"/>
            <a:ext cx="3783013" cy="1108287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33699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9" name="Platshållare för datum 8">
            <a:extLst>
              <a:ext uri="{FF2B5EF4-FFF2-40B4-BE49-F238E27FC236}">
                <a16:creationId xmlns:a16="http://schemas.microsoft.com/office/drawing/2014/main" id="{414F39E7-BCB9-BE09-F1EF-A74606DD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1">
                    <a:tint val="82000"/>
                    <a:alpha val="0"/>
                  </a:schemeClr>
                </a:solidFill>
              </a:defRPr>
            </a:lvl1pPr>
          </a:lstStyle>
          <a:p>
            <a:fld id="{6219CD2C-A2D1-4EDE-9A82-A8DCB78DE380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FE38EF97-6926-21F2-E2AE-189AAFB7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7125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6A572C22-A4AB-A786-4FE3-2B746A61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000" y="6858000"/>
            <a:ext cx="720000" cy="0"/>
          </a:xfrm>
        </p:spPr>
        <p:txBody>
          <a:bodyPr/>
          <a:lstStyle>
            <a:lvl1pPr>
              <a:defRPr sz="100">
                <a:solidFill>
                  <a:schemeClr val="tx1">
                    <a:tint val="82000"/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04932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E325-C579-4990-A57A-29308A336F99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9601B59-D873-1326-29B9-E544CBBA2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A7E73668-34E7-6005-5E85-6D68CFDD6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000" y="1866900"/>
            <a:ext cx="9285289" cy="4414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10220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>
          <p15:clr>
            <a:srgbClr val="F26B43"/>
          </p15:clr>
        </p15:guide>
        <p15:guide id="9" pos="320">
          <p15:clr>
            <a:srgbClr val="F26B43"/>
          </p15:clr>
        </p15:guide>
        <p15:guide id="10" pos="4978">
          <p15:clr>
            <a:srgbClr val="F26B43"/>
          </p15:clr>
        </p15:guide>
        <p15:guide id="11" pos="497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text (bildbakgrund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729FE094-B085-F290-C9B3-E782BAFD42F6}"/>
              </a:ext>
            </a:extLst>
          </p:cNvPr>
          <p:cNvSpPr/>
          <p:nvPr userDrawn="1"/>
        </p:nvSpPr>
        <p:spPr>
          <a:xfrm>
            <a:off x="0" y="-11661"/>
            <a:ext cx="12192000" cy="6869661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2E02AA9-F0BC-45A3-B2F7-55D590FDEF66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9601B59-D873-1326-29B9-E544CBBA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4476"/>
            <a:ext cx="7402506" cy="9898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E561CDD2-4091-A7A8-C23A-A22EC19155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1866899"/>
            <a:ext cx="7407275" cy="4414838"/>
          </a:xfrm>
          <a:custGeom>
            <a:avLst/>
            <a:gdLst>
              <a:gd name="connsiteX0" fmla="*/ 0 w 9285288"/>
              <a:gd name="connsiteY0" fmla="*/ 0 h 4414838"/>
              <a:gd name="connsiteX1" fmla="*/ 9285288 w 9285288"/>
              <a:gd name="connsiteY1" fmla="*/ 0 h 4414838"/>
              <a:gd name="connsiteX2" fmla="*/ 9285288 w 9285288"/>
              <a:gd name="connsiteY2" fmla="*/ 4414838 h 4414838"/>
              <a:gd name="connsiteX3" fmla="*/ 0 w 9285288"/>
              <a:gd name="connsiteY3" fmla="*/ 4414838 h 441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85288" h="4414838">
                <a:moveTo>
                  <a:pt x="0" y="0"/>
                </a:moveTo>
                <a:lnTo>
                  <a:pt x="9285288" y="0"/>
                </a:lnTo>
                <a:lnTo>
                  <a:pt x="9285288" y="4414838"/>
                </a:lnTo>
                <a:lnTo>
                  <a:pt x="0" y="441483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216000" indent="-216000">
              <a:defRPr sz="2000">
                <a:solidFill>
                  <a:schemeClr val="bg1"/>
                </a:solidFill>
              </a:defRPr>
            </a:lvl1pPr>
            <a:lvl2pPr marL="396000">
              <a:defRPr sz="1800">
                <a:solidFill>
                  <a:schemeClr val="bg1"/>
                </a:solidFill>
              </a:defRPr>
            </a:lvl2pPr>
            <a:lvl3pPr marL="576000">
              <a:defRPr sz="1600">
                <a:solidFill>
                  <a:schemeClr val="bg1"/>
                </a:solidFill>
              </a:defRPr>
            </a:lvl3pPr>
            <a:lvl4pPr marL="756000">
              <a:defRPr sz="1400">
                <a:solidFill>
                  <a:schemeClr val="bg1"/>
                </a:solidFill>
              </a:defRPr>
            </a:lvl4pPr>
            <a:lvl5pPr marL="936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5" name="Bild 8">
            <a:extLst>
              <a:ext uri="{FF2B5EF4-FFF2-40B4-BE49-F238E27FC236}">
                <a16:creationId xmlns:a16="http://schemas.microsoft.com/office/drawing/2014/main" id="{8FC030D8-20D0-001B-4F46-8987260DAC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8421" y="351110"/>
            <a:ext cx="1362491" cy="2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5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>
          <p15:clr>
            <a:srgbClr val="F26B43"/>
          </p15:clr>
        </p15:guide>
        <p15:guide id="9" pos="320">
          <p15:clr>
            <a:srgbClr val="F26B43"/>
          </p15:clr>
        </p15:guide>
        <p15:guide id="10" pos="4978">
          <p15:clr>
            <a:srgbClr val="F26B43"/>
          </p15:clr>
        </p15:guide>
        <p15:guide id="11" pos="497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 (1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CB010B6F-4C0D-93C3-460C-80DD19D6B9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lIns="0" tIns="180000" bIns="1188000" anchor="ctr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D465C8B2-5161-A0B8-3F7E-8A60F737B4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5778500" cy="6858000"/>
          </a:xfrm>
          <a:gradFill>
            <a:gsLst>
              <a:gs pos="0">
                <a:schemeClr val="accent2">
                  <a:alpha val="0"/>
                </a:schemeClr>
              </a:gs>
              <a:gs pos="89000">
                <a:schemeClr val="accent2"/>
              </a:gs>
            </a:gsLst>
            <a:lin ang="10800000" scaled="1"/>
          </a:gradFill>
        </p:spPr>
        <p:txBody>
          <a:bodyPr lIns="504000" bIns="540000" anchor="b"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9601B59-D873-1326-29B9-E544CBBA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94026"/>
            <a:ext cx="3783013" cy="1926912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8787" y="6858000"/>
            <a:ext cx="2687705" cy="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FD9DDBD6-B60B-44B8-B593-BB55D7ECBD13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879" y="6858000"/>
            <a:ext cx="842598" cy="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83800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>
          <p15:clr>
            <a:srgbClr val="F26B43"/>
          </p15:clr>
        </p15:guide>
        <p15:guide id="9" pos="320">
          <p15:clr>
            <a:srgbClr val="F26B43"/>
          </p15:clr>
        </p15:guide>
        <p15:guide id="10" pos="4978">
          <p15:clr>
            <a:srgbClr val="F26B43"/>
          </p15:clr>
        </p15:guide>
        <p15:guide id="11" pos="497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 (4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1EDBE71D-A390-B15B-C249-8D81B081FE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96038" cy="3382965"/>
          </a:xfrm>
          <a:solidFill>
            <a:schemeClr val="accent5"/>
          </a:solidFill>
        </p:spPr>
        <p:txBody>
          <a:bodyPr lIns="288000" tIns="324000"/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42BB6326-8A16-FB31-8D82-57A072AF48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1866900"/>
            <a:ext cx="6396038" cy="1516065"/>
          </a:xfrm>
          <a:gradFill>
            <a:gsLst>
              <a:gs pos="0">
                <a:schemeClr val="accent2">
                  <a:alpha val="0"/>
                </a:schemeClr>
              </a:gs>
              <a:gs pos="86000">
                <a:schemeClr val="accent2"/>
              </a:gs>
            </a:gsLst>
            <a:lin ang="5400000" scaled="1"/>
          </a:gradFill>
        </p:spPr>
        <p:txBody>
          <a:bodyPr lIns="324000" bIns="288000" anchor="b"/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bild 14">
            <a:extLst>
              <a:ext uri="{FF2B5EF4-FFF2-40B4-BE49-F238E27FC236}">
                <a16:creationId xmlns:a16="http://schemas.microsoft.com/office/drawing/2014/main" id="{F147E5D9-C1DD-3D25-E15C-A32AD598A0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9291" y="0"/>
            <a:ext cx="5702707" cy="3382965"/>
          </a:xfrm>
          <a:solidFill>
            <a:schemeClr val="accent5"/>
          </a:solidFill>
        </p:spPr>
        <p:txBody>
          <a:bodyPr lIns="288000" tIns="324000"/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3" name="Platshållare för text 20">
            <a:extLst>
              <a:ext uri="{FF2B5EF4-FFF2-40B4-BE49-F238E27FC236}">
                <a16:creationId xmlns:a16="http://schemas.microsoft.com/office/drawing/2014/main" id="{12E1234B-C4D1-5CDA-5917-BF0913AA66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88907" y="1866900"/>
            <a:ext cx="5703093" cy="1516065"/>
          </a:xfrm>
          <a:gradFill>
            <a:gsLst>
              <a:gs pos="0">
                <a:schemeClr val="accent2">
                  <a:alpha val="0"/>
                </a:schemeClr>
              </a:gs>
              <a:gs pos="86000">
                <a:schemeClr val="accent2"/>
              </a:gs>
            </a:gsLst>
            <a:lin ang="5400000" scaled="1"/>
          </a:gradFill>
        </p:spPr>
        <p:txBody>
          <a:bodyPr lIns="324000" bIns="288000" anchor="b"/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bild 14">
            <a:extLst>
              <a:ext uri="{FF2B5EF4-FFF2-40B4-BE49-F238E27FC236}">
                <a16:creationId xmlns:a16="http://schemas.microsoft.com/office/drawing/2014/main" id="{53A26C4F-DA2B-FDE2-0DBC-101E046DAE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" y="3471862"/>
            <a:ext cx="5702707" cy="3382965"/>
          </a:xfrm>
          <a:solidFill>
            <a:schemeClr val="accent5"/>
          </a:solidFill>
        </p:spPr>
        <p:txBody>
          <a:bodyPr lIns="288000" tIns="324000"/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4" name="Platshållare för text 20">
            <a:extLst>
              <a:ext uri="{FF2B5EF4-FFF2-40B4-BE49-F238E27FC236}">
                <a16:creationId xmlns:a16="http://schemas.microsoft.com/office/drawing/2014/main" id="{458135A1-F1BF-B313-64DE-12E45B6BDF9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5338762"/>
            <a:ext cx="5703093" cy="1516065"/>
          </a:xfrm>
          <a:gradFill>
            <a:gsLst>
              <a:gs pos="0">
                <a:schemeClr val="accent2">
                  <a:alpha val="0"/>
                </a:schemeClr>
              </a:gs>
              <a:gs pos="86000">
                <a:schemeClr val="accent2"/>
              </a:gs>
            </a:gsLst>
            <a:lin ang="5400000" scaled="1"/>
          </a:gradFill>
        </p:spPr>
        <p:txBody>
          <a:bodyPr lIns="324000" bIns="288000" anchor="b"/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bild 14">
            <a:extLst>
              <a:ext uri="{FF2B5EF4-FFF2-40B4-BE49-F238E27FC236}">
                <a16:creationId xmlns:a16="http://schemas.microsoft.com/office/drawing/2014/main" id="{B88258BB-D840-CCD9-7062-63D8AA5BFF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95576" y="3471862"/>
            <a:ext cx="6396038" cy="3382965"/>
          </a:xfrm>
          <a:solidFill>
            <a:schemeClr val="accent5"/>
          </a:solidFill>
        </p:spPr>
        <p:txBody>
          <a:bodyPr lIns="288000" tIns="324000"/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5" name="Platshållare för text 20">
            <a:extLst>
              <a:ext uri="{FF2B5EF4-FFF2-40B4-BE49-F238E27FC236}">
                <a16:creationId xmlns:a16="http://schemas.microsoft.com/office/drawing/2014/main" id="{547D8CAE-9CC8-E2F0-A921-9A0A8F076A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95193" y="5338762"/>
            <a:ext cx="6396807" cy="1516065"/>
          </a:xfrm>
          <a:gradFill>
            <a:gsLst>
              <a:gs pos="0">
                <a:schemeClr val="accent2">
                  <a:alpha val="0"/>
                </a:schemeClr>
              </a:gs>
              <a:gs pos="86000">
                <a:schemeClr val="accent2"/>
              </a:gs>
            </a:gsLst>
            <a:lin ang="5400000" scaled="1"/>
          </a:gradFill>
        </p:spPr>
        <p:txBody>
          <a:bodyPr lIns="324000" bIns="288000" anchor="b"/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2706DFA-3085-3589-FCBF-133E092F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8787" y="6858000"/>
            <a:ext cx="268770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4EF5DFD2-6867-46DC-BAF9-9160C7FB6103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A5539BC-6AD2-F80C-477B-4D641EAE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FCE1979-2FCF-A0AA-1DD1-65870E6F7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879" y="6858000"/>
            <a:ext cx="842598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1960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8772-DFC9-4F91-A250-3C0B2F2BAD53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9601B59-D873-1326-29B9-E544CBBA2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A7E73668-34E7-6005-5E85-6D68CFDD6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000" y="1866900"/>
            <a:ext cx="9285289" cy="4414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0939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 userDrawn="1">
          <p15:clr>
            <a:srgbClr val="F26B43"/>
          </p15:clr>
        </p15:guide>
        <p15:guide id="9" pos="320" userDrawn="1">
          <p15:clr>
            <a:srgbClr val="F26B43"/>
          </p15:clr>
        </p15:guide>
        <p15:guide id="10" pos="4978" userDrawn="1">
          <p15:clr>
            <a:srgbClr val="F26B43"/>
          </p15:clr>
        </p15:guide>
        <p15:guide id="11" pos="4976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7E45BDF0-B2F3-6FF8-30D5-04CB553E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88DCF53F-9EC2-A71D-7E7D-EB4A3827EC0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08000" y="1807373"/>
            <a:ext cx="4932000" cy="320621"/>
          </a:xfrm>
          <a:prstGeom prst="callout1">
            <a:avLst>
              <a:gd name="adj1" fmla="val 101188"/>
              <a:gd name="adj2" fmla="val 99959"/>
              <a:gd name="adj3" fmla="val 100533"/>
              <a:gd name="adj4" fmla="val -107"/>
            </a:avLst>
          </a:prstGeom>
          <a:noFill/>
          <a:ln w="6350">
            <a:solidFill>
              <a:schemeClr val="tx1"/>
            </a:solidFill>
          </a:ln>
        </p:spPr>
        <p:txBody>
          <a:bodyPr wrap="square" lIns="0" bIns="43200" rtlCol="0" anchor="b">
            <a:spAutoFit/>
          </a:bodyPr>
          <a:lstStyle>
            <a:lvl1pPr marL="0" indent="0">
              <a:buNone/>
              <a:defRPr kumimoji="0" lang="sv-SE" sz="180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180000" marR="0" lvl="0" indent="-1800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C274D1F1-EFDE-9128-7711-3CE83C58FC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8000" y="2420938"/>
            <a:ext cx="4932001" cy="32559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7A23B10-8DA1-C77A-C191-918CFF85874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84900" y="1807373"/>
            <a:ext cx="4932000" cy="320621"/>
          </a:xfrm>
          <a:prstGeom prst="callout1">
            <a:avLst>
              <a:gd name="adj1" fmla="val 101188"/>
              <a:gd name="adj2" fmla="val 99959"/>
              <a:gd name="adj3" fmla="val 100533"/>
              <a:gd name="adj4" fmla="val -107"/>
            </a:avLst>
          </a:prstGeom>
          <a:noFill/>
          <a:ln w="6350">
            <a:solidFill>
              <a:schemeClr val="tx1"/>
            </a:solidFill>
          </a:ln>
        </p:spPr>
        <p:txBody>
          <a:bodyPr wrap="square" lIns="0" bIns="43200" rtlCol="0" anchor="b">
            <a:spAutoFit/>
          </a:bodyPr>
          <a:lstStyle>
            <a:lvl1pPr marL="0" indent="0">
              <a:buNone/>
              <a:defRPr kumimoji="0" lang="sv-SE" sz="180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180000" marR="0" lvl="0" indent="-1800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innehåll 11">
            <a:extLst>
              <a:ext uri="{FF2B5EF4-FFF2-40B4-BE49-F238E27FC236}">
                <a16:creationId xmlns:a16="http://schemas.microsoft.com/office/drawing/2014/main" id="{3D714899-6F19-A1AE-70E6-EF3C28E1331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4900" y="2420938"/>
            <a:ext cx="4932001" cy="32559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227242-E6EB-35AB-A3CF-1C19566E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370D-9F19-4E11-85D0-4E54F906BEA7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12ED1F6-B916-B141-4BBB-7CAF3A20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DB318C-4FB5-51C0-EBC7-B3831806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67814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ubrik 20">
            <a:extLst>
              <a:ext uri="{FF2B5EF4-FFF2-40B4-BE49-F238E27FC236}">
                <a16:creationId xmlns:a16="http://schemas.microsoft.com/office/drawing/2014/main" id="{F1080614-B5A8-409D-8ABF-17728E16A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37A45F05-1A53-1AA1-A4EA-E9BC3597C2B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08000" y="1834578"/>
            <a:ext cx="2991900" cy="293478"/>
          </a:xfrm>
          <a:prstGeom prst="callout1">
            <a:avLst>
              <a:gd name="adj1" fmla="val 101188"/>
              <a:gd name="adj2" fmla="val 99959"/>
              <a:gd name="adj3" fmla="val 100533"/>
              <a:gd name="adj4" fmla="val -107"/>
            </a:avLst>
          </a:prstGeom>
          <a:noFill/>
          <a:ln w="6350">
            <a:solidFill>
              <a:schemeClr val="tx1"/>
            </a:solidFill>
          </a:ln>
        </p:spPr>
        <p:txBody>
          <a:bodyPr wrap="square" lIns="0" bIns="46800" rtlCol="0" anchor="b">
            <a:spAutoFit/>
          </a:bodyPr>
          <a:lstStyle>
            <a:lvl1pPr marL="0" indent="0">
              <a:buNone/>
              <a:defRPr kumimoji="0" lang="sv-SE" sz="160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180000" marR="0" lvl="0" indent="-1800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AB04A011-1709-84BE-92C8-243FF8128F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0" y="2420938"/>
            <a:ext cx="2988000" cy="325596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3CA6278A-2524-813C-78DC-1ECD3B46BE0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291013" y="1834578"/>
            <a:ext cx="2991900" cy="293478"/>
          </a:xfrm>
          <a:prstGeom prst="callout1">
            <a:avLst>
              <a:gd name="adj1" fmla="val 101188"/>
              <a:gd name="adj2" fmla="val 99959"/>
              <a:gd name="adj3" fmla="val 100533"/>
              <a:gd name="adj4" fmla="val -107"/>
            </a:avLst>
          </a:prstGeom>
          <a:noFill/>
          <a:ln w="6350">
            <a:solidFill>
              <a:schemeClr val="tx1"/>
            </a:solidFill>
          </a:ln>
        </p:spPr>
        <p:txBody>
          <a:bodyPr wrap="square" lIns="0" bIns="46800" rtlCol="0" anchor="b">
            <a:spAutoFit/>
          </a:bodyPr>
          <a:lstStyle>
            <a:lvl1pPr marL="0" indent="0">
              <a:buNone/>
              <a:defRPr kumimoji="0" lang="sv-SE" sz="160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180000" marR="0" lvl="0" indent="-1800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innehåll 10">
            <a:extLst>
              <a:ext uri="{FF2B5EF4-FFF2-40B4-BE49-F238E27FC236}">
                <a16:creationId xmlns:a16="http://schemas.microsoft.com/office/drawing/2014/main" id="{1D8A19FC-8BA9-D946-462B-5CD8B37C7D3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91013" y="2420938"/>
            <a:ext cx="2988000" cy="325596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0BE3C29E-11D7-DE8A-3301-5D8F1158294A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086552" y="1834578"/>
            <a:ext cx="2991900" cy="293478"/>
          </a:xfrm>
          <a:prstGeom prst="callout1">
            <a:avLst>
              <a:gd name="adj1" fmla="val 101188"/>
              <a:gd name="adj2" fmla="val 99959"/>
              <a:gd name="adj3" fmla="val 100533"/>
              <a:gd name="adj4" fmla="val -107"/>
            </a:avLst>
          </a:prstGeom>
          <a:noFill/>
          <a:ln w="6350">
            <a:solidFill>
              <a:schemeClr val="tx1"/>
            </a:solidFill>
          </a:ln>
        </p:spPr>
        <p:txBody>
          <a:bodyPr wrap="square" lIns="0" bIns="46800" rtlCol="0" anchor="b">
            <a:spAutoFit/>
          </a:bodyPr>
          <a:lstStyle>
            <a:lvl1pPr marL="0" indent="0">
              <a:buNone/>
              <a:defRPr kumimoji="0" lang="sv-SE" sz="160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180000" marR="0" lvl="0" indent="-18000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innehåll 10">
            <a:extLst>
              <a:ext uri="{FF2B5EF4-FFF2-40B4-BE49-F238E27FC236}">
                <a16:creationId xmlns:a16="http://schemas.microsoft.com/office/drawing/2014/main" id="{5141BC10-7DA4-ED7F-24B1-E7872C8D68B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078788" y="2420938"/>
            <a:ext cx="2988000" cy="325596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227242-E6EB-35AB-A3CF-1C19566E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0C0F-1EBA-4363-AFCC-CE7A453FD395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12ED1F6-B916-B141-4BBB-7CAF3A20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DB318C-4FB5-51C0-EBC7-B3831806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45921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lit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2">
            <a:extLst>
              <a:ext uri="{FF2B5EF4-FFF2-40B4-BE49-F238E27FC236}">
                <a16:creationId xmlns:a16="http://schemas.microsoft.com/office/drawing/2014/main" id="{4A078FC9-65B5-4E10-B2E2-B9FE390A3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45325" y="0"/>
            <a:ext cx="5146675" cy="6858000"/>
          </a:xfrm>
          <a:solidFill>
            <a:schemeClr val="accent5"/>
          </a:solidFill>
        </p:spPr>
        <p:txBody>
          <a:bodyPr lIns="720000" rIns="720000" bIns="1764000" anchor="ctr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4" name="Platshållare för text 16">
            <a:extLst>
              <a:ext uri="{FF2B5EF4-FFF2-40B4-BE49-F238E27FC236}">
                <a16:creationId xmlns:a16="http://schemas.microsoft.com/office/drawing/2014/main" id="{84E686DF-719A-F3FD-A9A5-D2C25FA335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45325" y="3676855"/>
            <a:ext cx="5146675" cy="3181146"/>
          </a:xfrm>
          <a:gradFill>
            <a:gsLst>
              <a:gs pos="500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88000" rIns="252000" bIns="288000" rtlCol="0" anchor="t"/>
          <a:lstStyle>
            <a:lvl1pPr>
              <a:defRPr lang="sv-SE" sz="100" dirty="0">
                <a:noFill/>
              </a:defRPr>
            </a:lvl1pPr>
          </a:lstStyle>
          <a:p>
            <a:pPr marL="0" lvl="0">
              <a:spcAft>
                <a:spcPts val="200"/>
              </a:spcAft>
            </a:pPr>
            <a:r>
              <a:rPr lang="sv-SE" dirty="0"/>
              <a:t> 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0E24B0-ED59-411A-AE4C-AA166F3AB273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9601B59-D873-1326-29B9-E544CBBA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4476"/>
            <a:ext cx="5493973" cy="98989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21578C6-DD92-1349-3A22-0A80B569D7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1866900"/>
            <a:ext cx="5497513" cy="4414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3" name="Platshållare för text 18">
            <a:extLst>
              <a:ext uri="{FF2B5EF4-FFF2-40B4-BE49-F238E27FC236}">
                <a16:creationId xmlns:a16="http://schemas.microsoft.com/office/drawing/2014/main" id="{D4EA9805-9B12-41F6-F9B7-519CB91007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68421" y="351110"/>
            <a:ext cx="1362492" cy="29992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537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>
          <p15:clr>
            <a:srgbClr val="F26B43"/>
          </p15:clr>
        </p15:guide>
        <p15:guide id="9" pos="320">
          <p15:clr>
            <a:srgbClr val="F26B43"/>
          </p15:clr>
        </p15:guide>
        <p15:guide id="10" pos="4978">
          <p15:clr>
            <a:srgbClr val="F26B43"/>
          </p15:clr>
        </p15:guide>
        <p15:guide id="11" pos="497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2">
            <a:extLst>
              <a:ext uri="{FF2B5EF4-FFF2-40B4-BE49-F238E27FC236}">
                <a16:creationId xmlns:a16="http://schemas.microsoft.com/office/drawing/2014/main" id="{4A078FC9-65B5-4E10-B2E2-B9FE390A3CD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68901" y="0"/>
            <a:ext cx="7023100" cy="6858000"/>
          </a:xfrm>
          <a:solidFill>
            <a:schemeClr val="accent5"/>
          </a:solidFill>
        </p:spPr>
        <p:txBody>
          <a:bodyPr lIns="1800000" rIns="1800000" bIns="1908000" anchor="ctr"/>
          <a:lstStyle>
            <a:lvl1pPr marL="0" indent="0" algn="ctr">
              <a:lnSpc>
                <a:spcPct val="105000"/>
              </a:lnSpc>
              <a:buNone/>
              <a:defRPr sz="1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Obs!</a:t>
            </a:r>
            <a:br>
              <a:rPr lang="sv-SE" dirty="0"/>
            </a:br>
            <a:r>
              <a:rPr lang="sv-SE" dirty="0"/>
              <a:t>För att infoga bild på denna sida gå till fliken ”Infoga” och välj ”Bilder”. </a:t>
            </a:r>
            <a:br>
              <a:rPr lang="sv-SE" dirty="0"/>
            </a:br>
            <a:r>
              <a:rPr lang="sv-SE" dirty="0"/>
              <a:t>Vill du byta ut vald bild behöver du flytta på den färgade rutan som ligger ovanpå för att komma åt platshållaren.</a:t>
            </a:r>
          </a:p>
        </p:txBody>
      </p:sp>
      <p:sp>
        <p:nvSpPr>
          <p:cNvPr id="14" name="Platshållare för text 16">
            <a:extLst>
              <a:ext uri="{FF2B5EF4-FFF2-40B4-BE49-F238E27FC236}">
                <a16:creationId xmlns:a16="http://schemas.microsoft.com/office/drawing/2014/main" id="{84E686DF-719A-F3FD-A9A5-D2C25FA335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7741" y="0"/>
            <a:ext cx="7025419" cy="6858001"/>
          </a:xfr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88000" rIns="252000" bIns="288000" rtlCol="0" anchor="t"/>
          <a:lstStyle>
            <a:lvl1pPr>
              <a:defRPr lang="sv-SE" sz="100" dirty="0">
                <a:noFill/>
              </a:defRPr>
            </a:lvl1pPr>
          </a:lstStyle>
          <a:p>
            <a:pPr marL="0" lvl="0">
              <a:spcAft>
                <a:spcPts val="200"/>
              </a:spcAft>
            </a:pPr>
            <a:r>
              <a:rPr lang="sv-SE" dirty="0"/>
              <a:t> 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C2567F-6C88-4078-B011-257B567612C6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9601B59-D873-1326-29B9-E544CBBA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4476"/>
            <a:ext cx="4148414" cy="98989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21578C6-DD92-1349-3A22-0A80B569D7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1" y="1866900"/>
            <a:ext cx="4151086" cy="4414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3" name="Platshållare för text 18">
            <a:extLst>
              <a:ext uri="{FF2B5EF4-FFF2-40B4-BE49-F238E27FC236}">
                <a16:creationId xmlns:a16="http://schemas.microsoft.com/office/drawing/2014/main" id="{D4EA9805-9B12-41F6-F9B7-519CB91007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68421" y="351110"/>
            <a:ext cx="1362492" cy="29992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151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>
          <p15:clr>
            <a:srgbClr val="F26B43"/>
          </p15:clr>
        </p15:guide>
        <p15:guide id="9" pos="320">
          <p15:clr>
            <a:srgbClr val="F26B43"/>
          </p15:clr>
        </p15:guide>
        <p15:guide id="10" pos="4978">
          <p15:clr>
            <a:srgbClr val="F26B43"/>
          </p15:clr>
        </p15:guide>
        <p15:guide id="11" pos="4976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(3st)">
    <p:bg>
      <p:bgPr>
        <a:solidFill>
          <a:srgbClr val="EF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AB3C4CAF-571E-60DA-25D4-5268F7431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173A4-C2AE-4255-9848-93125113D087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9038BF35-CE4F-57A1-FFE3-65783BEFA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51833F23-393F-0970-68B0-4F0018877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Rubrik 8">
            <a:extLst>
              <a:ext uri="{FF2B5EF4-FFF2-40B4-BE49-F238E27FC236}">
                <a16:creationId xmlns:a16="http://schemas.microsoft.com/office/drawing/2014/main" id="{9D1A1D64-6E55-82E9-A75F-D8DCB0FBA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10" name="Graphic 35">
            <a:extLst>
              <a:ext uri="{FF2B5EF4-FFF2-40B4-BE49-F238E27FC236}">
                <a16:creationId xmlns:a16="http://schemas.microsoft.com/office/drawing/2014/main" id="{1779198D-3268-51BE-1552-1FFE8F1A1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999" y="2220433"/>
            <a:ext cx="11183937" cy="2923074"/>
          </a:xfrm>
          <a:prstGeom prst="rect">
            <a:avLst/>
          </a:prstGeom>
        </p:spPr>
      </p:pic>
      <p:sp>
        <p:nvSpPr>
          <p:cNvPr id="13" name="Platshållare för text 11">
            <a:extLst>
              <a:ext uri="{FF2B5EF4-FFF2-40B4-BE49-F238E27FC236}">
                <a16:creationId xmlns:a16="http://schemas.microsoft.com/office/drawing/2014/main" id="{7FD04676-55F4-6B64-2EDA-8E1420B16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94188" y="3136654"/>
            <a:ext cx="2379696" cy="1075389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6E07B3E-A664-3C0F-E334-21CA4D8B88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4188" y="4233664"/>
            <a:ext cx="2379696" cy="76299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1">
            <a:extLst>
              <a:ext uri="{FF2B5EF4-FFF2-40B4-BE49-F238E27FC236}">
                <a16:creationId xmlns:a16="http://schemas.microsoft.com/office/drawing/2014/main" id="{5672270B-4BAA-312A-1CA7-9CCECFFEBC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6488" y="2775415"/>
            <a:ext cx="2379696" cy="1075389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text 11">
            <a:extLst>
              <a:ext uri="{FF2B5EF4-FFF2-40B4-BE49-F238E27FC236}">
                <a16:creationId xmlns:a16="http://schemas.microsoft.com/office/drawing/2014/main" id="{02B90028-9C02-DA8C-AB6F-AA3E33D68D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86488" y="3872425"/>
            <a:ext cx="2379696" cy="76299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11">
            <a:extLst>
              <a:ext uri="{FF2B5EF4-FFF2-40B4-BE49-F238E27FC236}">
                <a16:creationId xmlns:a16="http://schemas.microsoft.com/office/drawing/2014/main" id="{BDA5F5FD-65E1-F58E-DAA8-333539401E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78788" y="3136654"/>
            <a:ext cx="2379696" cy="1075389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11">
            <a:extLst>
              <a:ext uri="{FF2B5EF4-FFF2-40B4-BE49-F238E27FC236}">
                <a16:creationId xmlns:a16="http://schemas.microsoft.com/office/drawing/2014/main" id="{B439670A-3EC5-43BB-1A56-500341A4E1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78788" y="4233664"/>
            <a:ext cx="2379696" cy="76299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7269431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(5st)">
    <p:bg>
      <p:bgPr>
        <a:solidFill>
          <a:srgbClr val="EF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AB3C4CAF-571E-60DA-25D4-5268F7431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1D32-D539-405C-9835-B08679367A88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9038BF35-CE4F-57A1-FFE3-65783BEFA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51833F23-393F-0970-68B0-4F0018877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Rubrik 8">
            <a:extLst>
              <a:ext uri="{FF2B5EF4-FFF2-40B4-BE49-F238E27FC236}">
                <a16:creationId xmlns:a16="http://schemas.microsoft.com/office/drawing/2014/main" id="{9D1A1D64-6E55-82E9-A75F-D8DCB0FBA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224FEB71-C664-CA3D-EEBC-6E5FA076F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238" y="2415937"/>
            <a:ext cx="11183937" cy="1858602"/>
          </a:xfrm>
          <a:prstGeom prst="rect">
            <a:avLst/>
          </a:prstGeom>
        </p:spPr>
      </p:pic>
      <p:sp>
        <p:nvSpPr>
          <p:cNvPr id="13" name="Platshållare för text 11">
            <a:extLst>
              <a:ext uri="{FF2B5EF4-FFF2-40B4-BE49-F238E27FC236}">
                <a16:creationId xmlns:a16="http://schemas.microsoft.com/office/drawing/2014/main" id="{7FD04676-55F4-6B64-2EDA-8E1420B16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4639" y="2663549"/>
            <a:ext cx="1573158" cy="1075389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6E07B3E-A664-3C0F-E334-21CA4D8B88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4639" y="3760559"/>
            <a:ext cx="1573158" cy="51398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22B8ECF1-5355-2ABB-2101-32CC9FBFB8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60103" y="2328211"/>
            <a:ext cx="1573158" cy="1075389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11">
            <a:extLst>
              <a:ext uri="{FF2B5EF4-FFF2-40B4-BE49-F238E27FC236}">
                <a16:creationId xmlns:a16="http://schemas.microsoft.com/office/drawing/2014/main" id="{FCF72D85-182F-3A9B-B2FE-FAD4964051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60103" y="3425221"/>
            <a:ext cx="1573158" cy="51398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5" name="Platshållare för text 11">
            <a:extLst>
              <a:ext uri="{FF2B5EF4-FFF2-40B4-BE49-F238E27FC236}">
                <a16:creationId xmlns:a16="http://schemas.microsoft.com/office/drawing/2014/main" id="{30B979EC-058B-84D2-0885-892D3A3EDF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6721" y="2663549"/>
            <a:ext cx="1573158" cy="1075389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11">
            <a:extLst>
              <a:ext uri="{FF2B5EF4-FFF2-40B4-BE49-F238E27FC236}">
                <a16:creationId xmlns:a16="http://schemas.microsoft.com/office/drawing/2014/main" id="{EAA7E67A-F1C2-B88D-B8AF-CE7304790A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96721" y="3760559"/>
            <a:ext cx="1573158" cy="51398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1">
            <a:extLst>
              <a:ext uri="{FF2B5EF4-FFF2-40B4-BE49-F238E27FC236}">
                <a16:creationId xmlns:a16="http://schemas.microsoft.com/office/drawing/2014/main" id="{00416459-8A92-089F-EC22-A77E715EE9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32185" y="2328211"/>
            <a:ext cx="1573158" cy="1075389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1">
            <a:extLst>
              <a:ext uri="{FF2B5EF4-FFF2-40B4-BE49-F238E27FC236}">
                <a16:creationId xmlns:a16="http://schemas.microsoft.com/office/drawing/2014/main" id="{E3B83789-1B96-7F08-4631-E47E238195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185" y="3425221"/>
            <a:ext cx="1573158" cy="51398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11">
            <a:extLst>
              <a:ext uri="{FF2B5EF4-FFF2-40B4-BE49-F238E27FC236}">
                <a16:creationId xmlns:a16="http://schemas.microsoft.com/office/drawing/2014/main" id="{0D734559-D017-F7C1-5B03-9CC13B9CCA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68803" y="2663549"/>
            <a:ext cx="1573158" cy="1075389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11">
            <a:extLst>
              <a:ext uri="{FF2B5EF4-FFF2-40B4-BE49-F238E27FC236}">
                <a16:creationId xmlns:a16="http://schemas.microsoft.com/office/drawing/2014/main" id="{28D25108-86E7-31A1-FBCE-0440E43D21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8803" y="3760559"/>
            <a:ext cx="1573158" cy="51398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577240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B9F673-5AE7-3198-F289-88837F270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7B569BA-8419-A7EF-E902-713402F62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1AD6-8857-436F-865E-3B98ABF01B75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0E44315-F3FF-E017-CC85-CAE3D715D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7BE96C-DA10-224E-9348-C9F33805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9477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F3B14C7E-C55A-BB13-2E28-BA9ECD28C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A7EB0-2D53-40F0-A226-8C870096CACB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FC407B08-60FF-CC89-6C6C-AE8FE5C77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D8B1C972-D0E9-E853-1724-20715736E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80354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ut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BC03F742-E86E-E785-930B-A8EB25EBB0A1}"/>
              </a:ext>
            </a:extLst>
          </p:cNvPr>
          <p:cNvSpPr/>
          <p:nvPr userDrawn="1"/>
        </p:nvSpPr>
        <p:spPr>
          <a:xfrm>
            <a:off x="0" y="0"/>
            <a:ext cx="12192000" cy="6869661"/>
          </a:xfrm>
          <a:prstGeom prst="rect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2" name="Bild 8">
            <a:extLst>
              <a:ext uri="{FF2B5EF4-FFF2-40B4-BE49-F238E27FC236}">
                <a16:creationId xmlns:a16="http://schemas.microsoft.com/office/drawing/2014/main" id="{AD5722CC-2647-8B5E-4EC9-4E03522855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3025" y="2739349"/>
            <a:ext cx="6265950" cy="1379300"/>
          </a:xfrm>
          <a:prstGeom prst="rect">
            <a:avLst/>
          </a:prstGeom>
        </p:spPr>
      </p:pic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DBB4DB7-507A-AC60-ABF8-6E8C6FEC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8787" y="6858000"/>
            <a:ext cx="268770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70463B60-E568-478E-9E9E-52D6AB374AB8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38201DAD-12F0-5A34-8DB8-E38527A2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858000"/>
            <a:ext cx="5497513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45CFF64-1F67-7AB2-856F-D4831214A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879" y="6858000"/>
            <a:ext cx="842598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50364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dor efter denna sid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 userDrawn="1"/>
        </p:nvSpPr>
        <p:spPr>
          <a:xfrm>
            <a:off x="1676400" y="2344087"/>
            <a:ext cx="8839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Sidor efter denna sida tillhör ej mallen. Byt istället till en layout innan denna sida.</a:t>
            </a:r>
          </a:p>
        </p:txBody>
      </p:sp>
    </p:spTree>
    <p:extLst>
      <p:ext uri="{BB962C8B-B14F-4D97-AF65-F5344CB8AC3E}">
        <p14:creationId xmlns:p14="http://schemas.microsoft.com/office/powerpoint/2010/main" val="13315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text (bildbakgrund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729FE094-B085-F290-C9B3-E782BAFD42F6}"/>
              </a:ext>
            </a:extLst>
          </p:cNvPr>
          <p:cNvSpPr/>
          <p:nvPr userDrawn="1"/>
        </p:nvSpPr>
        <p:spPr>
          <a:xfrm>
            <a:off x="0" y="-11661"/>
            <a:ext cx="12192000" cy="6869661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DC8E0663-DFA3-4B03-B92A-BB7A231DECF5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9601B59-D873-1326-29B9-E544CBBA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4476"/>
            <a:ext cx="7402506" cy="9898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E561CDD2-4091-A7A8-C23A-A22EC19155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1866899"/>
            <a:ext cx="7407275" cy="4414838"/>
          </a:xfrm>
          <a:custGeom>
            <a:avLst/>
            <a:gdLst>
              <a:gd name="connsiteX0" fmla="*/ 0 w 9285288"/>
              <a:gd name="connsiteY0" fmla="*/ 0 h 4414838"/>
              <a:gd name="connsiteX1" fmla="*/ 9285288 w 9285288"/>
              <a:gd name="connsiteY1" fmla="*/ 0 h 4414838"/>
              <a:gd name="connsiteX2" fmla="*/ 9285288 w 9285288"/>
              <a:gd name="connsiteY2" fmla="*/ 4414838 h 4414838"/>
              <a:gd name="connsiteX3" fmla="*/ 0 w 9285288"/>
              <a:gd name="connsiteY3" fmla="*/ 4414838 h 441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85288" h="4414838">
                <a:moveTo>
                  <a:pt x="0" y="0"/>
                </a:moveTo>
                <a:lnTo>
                  <a:pt x="9285288" y="0"/>
                </a:lnTo>
                <a:lnTo>
                  <a:pt x="9285288" y="4414838"/>
                </a:lnTo>
                <a:lnTo>
                  <a:pt x="0" y="441483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216000" indent="-216000">
              <a:defRPr sz="2000">
                <a:solidFill>
                  <a:schemeClr val="bg1"/>
                </a:solidFill>
              </a:defRPr>
            </a:lvl1pPr>
            <a:lvl2pPr marL="396000">
              <a:defRPr sz="1800">
                <a:solidFill>
                  <a:schemeClr val="bg1"/>
                </a:solidFill>
              </a:defRPr>
            </a:lvl2pPr>
            <a:lvl3pPr marL="576000">
              <a:defRPr sz="1600">
                <a:solidFill>
                  <a:schemeClr val="bg1"/>
                </a:solidFill>
              </a:defRPr>
            </a:lvl3pPr>
            <a:lvl4pPr marL="756000">
              <a:defRPr sz="1400">
                <a:solidFill>
                  <a:schemeClr val="bg1"/>
                </a:solidFill>
              </a:defRPr>
            </a:lvl4pPr>
            <a:lvl5pPr marL="936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5" name="Bild 8">
            <a:extLst>
              <a:ext uri="{FF2B5EF4-FFF2-40B4-BE49-F238E27FC236}">
                <a16:creationId xmlns:a16="http://schemas.microsoft.com/office/drawing/2014/main" id="{8FC030D8-20D0-001B-4F46-8987260DAC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8421" y="351110"/>
            <a:ext cx="1362491" cy="2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23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 userDrawn="1">
          <p15:clr>
            <a:srgbClr val="F26B43"/>
          </p15:clr>
        </p15:guide>
        <p15:guide id="9" pos="320" userDrawn="1">
          <p15:clr>
            <a:srgbClr val="F26B43"/>
          </p15:clr>
        </p15:guide>
        <p15:guide id="10" pos="4978" userDrawn="1">
          <p15:clr>
            <a:srgbClr val="F26B43"/>
          </p15:clr>
        </p15:guide>
        <p15:guide id="11" pos="497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 (1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CB010B6F-4C0D-93C3-460C-80DD19D6B9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lIns="0" tIns="180000" bIns="1188000" anchor="ctr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D465C8B2-5161-A0B8-3F7E-8A60F737B4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5778500" cy="6858000"/>
          </a:xfrm>
          <a:gradFill>
            <a:gsLst>
              <a:gs pos="0">
                <a:schemeClr val="accent2">
                  <a:alpha val="0"/>
                </a:schemeClr>
              </a:gs>
              <a:gs pos="89000">
                <a:schemeClr val="accent2"/>
              </a:gs>
            </a:gsLst>
            <a:lin ang="10800000" scaled="1"/>
          </a:gradFill>
        </p:spPr>
        <p:txBody>
          <a:bodyPr lIns="504000" bIns="540000" anchor="b"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9601B59-D873-1326-29B9-E544CBBA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94026"/>
            <a:ext cx="3783013" cy="1926912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A26BD8-94C7-4EC1-3459-0AEA6C4C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8787" y="6858000"/>
            <a:ext cx="2687705" cy="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46FDE7B6-D6A3-4AC7-9D3A-776DDCAC3AB2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BBC59-89CA-CE65-9366-957FADAD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858000"/>
            <a:ext cx="7407275" cy="0"/>
          </a:xfrm>
        </p:spPr>
        <p:txBody>
          <a:bodyPr/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B18D32-9A9E-A4E3-4141-C77B628E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879" y="6858000"/>
            <a:ext cx="842598" cy="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47025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957" userDrawn="1">
          <p15:clr>
            <a:srgbClr val="F26B43"/>
          </p15:clr>
        </p15:guide>
        <p15:guide id="9" pos="320" userDrawn="1">
          <p15:clr>
            <a:srgbClr val="F26B43"/>
          </p15:clr>
        </p15:guide>
        <p15:guide id="10" pos="4978" userDrawn="1">
          <p15:clr>
            <a:srgbClr val="F26B43"/>
          </p15:clr>
        </p15:guide>
        <p15:guide id="11" pos="497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1E0D2AD-164B-3DB9-0A1F-11156379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4476"/>
            <a:ext cx="9279310" cy="9898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11CFCB-73C2-636D-3258-3717FF3B7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866900"/>
            <a:ext cx="9285288" cy="4414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6</a:t>
            </a:r>
          </a:p>
          <a:p>
            <a:pPr lvl="6"/>
            <a:r>
              <a:rPr lang="sv-SE" dirty="0"/>
              <a:t>7</a:t>
            </a:r>
          </a:p>
          <a:p>
            <a:pPr lvl="7"/>
            <a:r>
              <a:rPr lang="sv-SE" dirty="0"/>
              <a:t>8</a:t>
            </a:r>
          </a:p>
          <a:p>
            <a:pPr lvl="8"/>
            <a:r>
              <a:rPr lang="sv-SE" dirty="0"/>
              <a:t>9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F848110-4D6D-C446-1497-9425AED0F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8787" y="6499506"/>
            <a:ext cx="2687705" cy="1200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 b="0">
                <a:solidFill>
                  <a:schemeClr val="accent4"/>
                </a:solidFill>
              </a:defRPr>
            </a:lvl1pPr>
          </a:lstStyle>
          <a:p>
            <a:fld id="{B4345B2F-F162-434F-A5E4-FC33B265694F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E50FC0B-2F54-E3A2-7163-4B9C0C693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8000" y="6502400"/>
            <a:ext cx="5497513" cy="1200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lang="sv-SE" sz="800" smtClean="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BDEB2AF-34E1-8788-FD23-8DC4B856F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5879" y="6499506"/>
            <a:ext cx="842598" cy="1200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 b="0">
                <a:solidFill>
                  <a:schemeClr val="accent4"/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 8">
            <a:extLst>
              <a:ext uri="{FF2B5EF4-FFF2-40B4-BE49-F238E27FC236}">
                <a16:creationId xmlns:a16="http://schemas.microsoft.com/office/drawing/2014/main" id="{6106B49B-FE04-C61A-A9CF-0FA2747A4E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468421" y="351110"/>
            <a:ext cx="1362491" cy="2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9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4" r:id="rId2"/>
    <p:sldLayoutId id="2147483692" r:id="rId3"/>
    <p:sldLayoutId id="2147483701" r:id="rId4"/>
    <p:sldLayoutId id="2147483703" r:id="rId5"/>
    <p:sldLayoutId id="2147483705" r:id="rId6"/>
    <p:sldLayoutId id="2147483674" r:id="rId7"/>
    <p:sldLayoutId id="2147483694" r:id="rId8"/>
    <p:sldLayoutId id="2147483695" r:id="rId9"/>
    <p:sldLayoutId id="2147483696" r:id="rId10"/>
    <p:sldLayoutId id="2147483676" r:id="rId11"/>
    <p:sldLayoutId id="2147483677" r:id="rId12"/>
    <p:sldLayoutId id="2147483699" r:id="rId13"/>
    <p:sldLayoutId id="2147483700" r:id="rId14"/>
    <p:sldLayoutId id="2147483687" r:id="rId15"/>
    <p:sldLayoutId id="2147483698" r:id="rId16"/>
    <p:sldLayoutId id="2147483697" r:id="rId17"/>
    <p:sldLayoutId id="2147483688" r:id="rId18"/>
    <p:sldLayoutId id="2147483689" r:id="rId19"/>
    <p:sldLayoutId id="2147483702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0" kern="1200">
          <a:solidFill>
            <a:schemeClr val="tx1">
              <a:lumMod val="75000"/>
              <a:lumOff val="25000"/>
            </a:schemeClr>
          </a:solidFill>
          <a:latin typeface="+mj-lt"/>
          <a:ea typeface="Roboto" panose="02000000000000000000" pitchFamily="2" charset="0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8" userDrawn="1">
          <p15:clr>
            <a:srgbClr val="F26B43"/>
          </p15:clr>
        </p15:guide>
        <p15:guide id="29" pos="7680" userDrawn="1">
          <p15:clr>
            <a:srgbClr val="F26B43"/>
          </p15:clr>
        </p15:guide>
        <p15:guide id="30" pos="317" userDrawn="1">
          <p15:clr>
            <a:srgbClr val="F26B43"/>
          </p15:clr>
        </p15:guide>
        <p15:guide id="31" pos="1397" userDrawn="1">
          <p15:clr>
            <a:srgbClr val="F26B43"/>
          </p15:clr>
        </p15:guide>
        <p15:guide id="32" pos="1510" userDrawn="1">
          <p15:clr>
            <a:srgbClr val="F26B43"/>
          </p15:clr>
        </p15:guide>
        <p15:guide id="33" pos="2590" userDrawn="1">
          <p15:clr>
            <a:srgbClr val="F26B43"/>
          </p15:clr>
        </p15:guide>
        <p15:guide id="34" pos="2703" userDrawn="1">
          <p15:clr>
            <a:srgbClr val="F26B43"/>
          </p15:clr>
        </p15:guide>
        <p15:guide id="35" pos="3783" userDrawn="1">
          <p15:clr>
            <a:srgbClr val="F26B43"/>
          </p15:clr>
        </p15:guide>
        <p15:guide id="36" pos="3896" userDrawn="1">
          <p15:clr>
            <a:srgbClr val="F26B43"/>
          </p15:clr>
        </p15:guide>
        <p15:guide id="37" pos="4976" userDrawn="1">
          <p15:clr>
            <a:srgbClr val="F26B43"/>
          </p15:clr>
        </p15:guide>
        <p15:guide id="38" pos="5089" userDrawn="1">
          <p15:clr>
            <a:srgbClr val="F26B43"/>
          </p15:clr>
        </p15:guide>
        <p15:guide id="39" pos="6169" userDrawn="1">
          <p15:clr>
            <a:srgbClr val="F26B43"/>
          </p15:clr>
        </p15:guide>
        <p15:guide id="40" pos="6282" userDrawn="1">
          <p15:clr>
            <a:srgbClr val="F26B43"/>
          </p15:clr>
        </p15:guide>
        <p15:guide id="41" pos="7362" userDrawn="1">
          <p15:clr>
            <a:srgbClr val="F26B43"/>
          </p15:clr>
        </p15:guide>
        <p15:guide id="42" orient="horz" userDrawn="1">
          <p15:clr>
            <a:srgbClr val="F26B43"/>
          </p15:clr>
        </p15:guide>
        <p15:guide id="43" orient="horz" pos="4320" userDrawn="1">
          <p15:clr>
            <a:srgbClr val="F26B43"/>
          </p15:clr>
        </p15:guide>
        <p15:guide id="44" orient="horz" pos="362" userDrawn="1">
          <p15:clr>
            <a:srgbClr val="F26B43"/>
          </p15:clr>
        </p15:guide>
        <p15:guide id="45" orient="horz" pos="1176" userDrawn="1">
          <p15:clr>
            <a:srgbClr val="F26B43"/>
          </p15:clr>
        </p15:guide>
        <p15:guide id="46" orient="horz" pos="2102" userDrawn="1">
          <p15:clr>
            <a:srgbClr val="F26B43"/>
          </p15:clr>
        </p15:guide>
        <p15:guide id="47" orient="horz" pos="2216" userDrawn="1">
          <p15:clr>
            <a:srgbClr val="F26B43"/>
          </p15:clr>
        </p15:guide>
        <p15:guide id="48" orient="horz" pos="3030" userDrawn="1">
          <p15:clr>
            <a:srgbClr val="F26B43"/>
          </p15:clr>
        </p15:guide>
        <p15:guide id="49" orient="horz" pos="3143" userDrawn="1">
          <p15:clr>
            <a:srgbClr val="F26B43"/>
          </p15:clr>
        </p15:guide>
        <p15:guide id="50" orient="horz" pos="3957" userDrawn="1">
          <p15:clr>
            <a:srgbClr val="F26B43"/>
          </p15:clr>
        </p15:guide>
        <p15:guide id="51" orient="horz" pos="618" userDrawn="1">
          <p15:clr>
            <a:srgbClr val="F26B43"/>
          </p15:clr>
        </p15:guide>
        <p15:guide id="52" orient="horz" pos="152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1E0D2AD-164B-3DB9-0A1F-11156379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16188"/>
            <a:ext cx="7391400" cy="9898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11CFCB-73C2-636D-3258-3717FF3B7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866900"/>
            <a:ext cx="7396162" cy="4414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F848110-4D6D-C446-1497-9425AED0F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03838" y="6403576"/>
            <a:ext cx="720000" cy="216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00" b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D034FC-E1B6-4935-B415-F9604791457F}" type="datetime1">
              <a:rPr lang="sv-SE" smtClean="0"/>
              <a:t>2025-06-23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E50FC0B-2F54-E3A2-7163-4B9C0C693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8000" y="6406470"/>
            <a:ext cx="7407275" cy="216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lang="sv-SE" sz="800" smtClean="0">
                <a:latin typeface="+mn-lt"/>
              </a:defRPr>
            </a:lvl1pPr>
          </a:lstStyle>
          <a:p>
            <a:r>
              <a:rPr lang="sv-SE"/>
              <a:t>Årsstämma 2025 - Falun 12 maj 2025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BDEB2AF-34E1-8788-FD23-8DC4B856F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0390" y="6403576"/>
            <a:ext cx="720000" cy="216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 b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 8">
            <a:extLst>
              <a:ext uri="{FF2B5EF4-FFF2-40B4-BE49-F238E27FC236}">
                <a16:creationId xmlns:a16="http://schemas.microsoft.com/office/drawing/2014/main" id="{6106B49B-FE04-C61A-A9CF-0FA2747A4EE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22381" y="304357"/>
            <a:ext cx="1228009" cy="27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5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8">
          <p15:clr>
            <a:srgbClr val="F26B43"/>
          </p15:clr>
        </p15:guide>
        <p15:guide id="29" pos="7680">
          <p15:clr>
            <a:srgbClr val="F26B43"/>
          </p15:clr>
        </p15:guide>
        <p15:guide id="30" pos="317">
          <p15:clr>
            <a:srgbClr val="F26B43"/>
          </p15:clr>
        </p15:guide>
        <p15:guide id="31" pos="1397">
          <p15:clr>
            <a:srgbClr val="F26B43"/>
          </p15:clr>
        </p15:guide>
        <p15:guide id="32" pos="1510">
          <p15:clr>
            <a:srgbClr val="F26B43"/>
          </p15:clr>
        </p15:guide>
        <p15:guide id="33" pos="2590">
          <p15:clr>
            <a:srgbClr val="F26B43"/>
          </p15:clr>
        </p15:guide>
        <p15:guide id="34" pos="2703">
          <p15:clr>
            <a:srgbClr val="F26B43"/>
          </p15:clr>
        </p15:guide>
        <p15:guide id="35" pos="3783">
          <p15:clr>
            <a:srgbClr val="F26B43"/>
          </p15:clr>
        </p15:guide>
        <p15:guide id="36" pos="3896">
          <p15:clr>
            <a:srgbClr val="F26B43"/>
          </p15:clr>
        </p15:guide>
        <p15:guide id="37" pos="4976">
          <p15:clr>
            <a:srgbClr val="F26B43"/>
          </p15:clr>
        </p15:guide>
        <p15:guide id="38" pos="5089">
          <p15:clr>
            <a:srgbClr val="F26B43"/>
          </p15:clr>
        </p15:guide>
        <p15:guide id="39" pos="6169">
          <p15:clr>
            <a:srgbClr val="F26B43"/>
          </p15:clr>
        </p15:guide>
        <p15:guide id="40" pos="6282">
          <p15:clr>
            <a:srgbClr val="F26B43"/>
          </p15:clr>
        </p15:guide>
        <p15:guide id="41" pos="7362">
          <p15:clr>
            <a:srgbClr val="F26B43"/>
          </p15:clr>
        </p15:guide>
        <p15:guide id="42" orient="horz">
          <p15:clr>
            <a:srgbClr val="F26B43"/>
          </p15:clr>
        </p15:guide>
        <p15:guide id="43" orient="horz" pos="4320">
          <p15:clr>
            <a:srgbClr val="F26B43"/>
          </p15:clr>
        </p15:guide>
        <p15:guide id="44" orient="horz" pos="362">
          <p15:clr>
            <a:srgbClr val="F26B43"/>
          </p15:clr>
        </p15:guide>
        <p15:guide id="45" orient="horz" pos="1176">
          <p15:clr>
            <a:srgbClr val="F26B43"/>
          </p15:clr>
        </p15:guide>
        <p15:guide id="46" orient="horz" pos="2103">
          <p15:clr>
            <a:srgbClr val="F26B43"/>
          </p15:clr>
        </p15:guide>
        <p15:guide id="47" orient="horz" pos="2216">
          <p15:clr>
            <a:srgbClr val="F26B43"/>
          </p15:clr>
        </p15:guide>
        <p15:guide id="48" orient="horz" pos="3030">
          <p15:clr>
            <a:srgbClr val="F26B43"/>
          </p15:clr>
        </p15:guide>
        <p15:guide id="49" orient="horz" pos="3143">
          <p15:clr>
            <a:srgbClr val="F26B43"/>
          </p15:clr>
        </p15:guide>
        <p15:guide id="50" orient="horz" pos="3957">
          <p15:clr>
            <a:srgbClr val="F26B43"/>
          </p15:clr>
        </p15:guide>
        <p15:guide id="51" orient="horz" pos="618">
          <p15:clr>
            <a:srgbClr val="F26B43"/>
          </p15:clr>
        </p15:guide>
        <p15:guide id="52" orient="horz" pos="152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1E0D2AD-164B-3DB9-0A1F-11156379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16188"/>
            <a:ext cx="7391400" cy="9898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11CFCB-73C2-636D-3258-3717FF3B7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866900"/>
            <a:ext cx="7396162" cy="4414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F848110-4D6D-C446-1497-9425AED0F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03838" y="6403576"/>
            <a:ext cx="720000" cy="216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00" b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39782A-5497-47BA-83D9-51AD17FF44BD}" type="datetime1">
              <a:rPr lang="sv-SE" smtClean="0"/>
              <a:t>2025-06-23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E50FC0B-2F54-E3A2-7163-4B9C0C693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8000" y="6406470"/>
            <a:ext cx="7407275" cy="216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lang="sv-SE" sz="800" smtClean="0">
                <a:latin typeface="+mn-lt"/>
              </a:defRPr>
            </a:lvl1pPr>
          </a:lstStyle>
          <a:p>
            <a:r>
              <a:rPr lang="sv-SE"/>
              <a:t>Årsstämma 2025 - Falun 12 maj 2025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BDEB2AF-34E1-8788-FD23-8DC4B856F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0390" y="6403576"/>
            <a:ext cx="720000" cy="216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 b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 8">
            <a:extLst>
              <a:ext uri="{FF2B5EF4-FFF2-40B4-BE49-F238E27FC236}">
                <a16:creationId xmlns:a16="http://schemas.microsoft.com/office/drawing/2014/main" id="{6106B49B-FE04-C61A-A9CF-0FA2747A4E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622381" y="304357"/>
            <a:ext cx="1228009" cy="27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26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8">
          <p15:clr>
            <a:srgbClr val="F26B43"/>
          </p15:clr>
        </p15:guide>
        <p15:guide id="29" pos="7680">
          <p15:clr>
            <a:srgbClr val="F26B43"/>
          </p15:clr>
        </p15:guide>
        <p15:guide id="30" pos="317">
          <p15:clr>
            <a:srgbClr val="F26B43"/>
          </p15:clr>
        </p15:guide>
        <p15:guide id="31" pos="1397">
          <p15:clr>
            <a:srgbClr val="F26B43"/>
          </p15:clr>
        </p15:guide>
        <p15:guide id="32" pos="1510">
          <p15:clr>
            <a:srgbClr val="F26B43"/>
          </p15:clr>
        </p15:guide>
        <p15:guide id="33" pos="2590">
          <p15:clr>
            <a:srgbClr val="F26B43"/>
          </p15:clr>
        </p15:guide>
        <p15:guide id="34" pos="2703">
          <p15:clr>
            <a:srgbClr val="F26B43"/>
          </p15:clr>
        </p15:guide>
        <p15:guide id="35" pos="3783">
          <p15:clr>
            <a:srgbClr val="F26B43"/>
          </p15:clr>
        </p15:guide>
        <p15:guide id="36" pos="3896">
          <p15:clr>
            <a:srgbClr val="F26B43"/>
          </p15:clr>
        </p15:guide>
        <p15:guide id="37" pos="4976">
          <p15:clr>
            <a:srgbClr val="F26B43"/>
          </p15:clr>
        </p15:guide>
        <p15:guide id="38" pos="5089">
          <p15:clr>
            <a:srgbClr val="F26B43"/>
          </p15:clr>
        </p15:guide>
        <p15:guide id="39" pos="6169">
          <p15:clr>
            <a:srgbClr val="F26B43"/>
          </p15:clr>
        </p15:guide>
        <p15:guide id="40" pos="6282">
          <p15:clr>
            <a:srgbClr val="F26B43"/>
          </p15:clr>
        </p15:guide>
        <p15:guide id="41" pos="7362">
          <p15:clr>
            <a:srgbClr val="F26B43"/>
          </p15:clr>
        </p15:guide>
        <p15:guide id="42" orient="horz">
          <p15:clr>
            <a:srgbClr val="F26B43"/>
          </p15:clr>
        </p15:guide>
        <p15:guide id="43" orient="horz" pos="4320">
          <p15:clr>
            <a:srgbClr val="F26B43"/>
          </p15:clr>
        </p15:guide>
        <p15:guide id="44" orient="horz" pos="362">
          <p15:clr>
            <a:srgbClr val="F26B43"/>
          </p15:clr>
        </p15:guide>
        <p15:guide id="45" orient="horz" pos="1176">
          <p15:clr>
            <a:srgbClr val="F26B43"/>
          </p15:clr>
        </p15:guide>
        <p15:guide id="46" orient="horz" pos="2103">
          <p15:clr>
            <a:srgbClr val="F26B43"/>
          </p15:clr>
        </p15:guide>
        <p15:guide id="47" orient="horz" pos="2216">
          <p15:clr>
            <a:srgbClr val="F26B43"/>
          </p15:clr>
        </p15:guide>
        <p15:guide id="48" orient="horz" pos="3030">
          <p15:clr>
            <a:srgbClr val="F26B43"/>
          </p15:clr>
        </p15:guide>
        <p15:guide id="49" orient="horz" pos="3143">
          <p15:clr>
            <a:srgbClr val="F26B43"/>
          </p15:clr>
        </p15:guide>
        <p15:guide id="50" orient="horz" pos="3957">
          <p15:clr>
            <a:srgbClr val="F26B43"/>
          </p15:clr>
        </p15:guide>
        <p15:guide id="51" orient="horz" pos="618">
          <p15:clr>
            <a:srgbClr val="F26B43"/>
          </p15:clr>
        </p15:guide>
        <p15:guide id="52" orient="horz" pos="152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1E0D2AD-164B-3DB9-0A1F-11156379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4476"/>
            <a:ext cx="9279310" cy="9898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11CFCB-73C2-636D-3258-3717FF3B7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866900"/>
            <a:ext cx="9285288" cy="4414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6</a:t>
            </a:r>
          </a:p>
          <a:p>
            <a:pPr lvl="6"/>
            <a:r>
              <a:rPr lang="sv-SE" dirty="0"/>
              <a:t>7</a:t>
            </a:r>
          </a:p>
          <a:p>
            <a:pPr lvl="7"/>
            <a:r>
              <a:rPr lang="sv-SE" dirty="0"/>
              <a:t>8</a:t>
            </a:r>
          </a:p>
          <a:p>
            <a:pPr lvl="8"/>
            <a:r>
              <a:rPr lang="sv-SE" dirty="0"/>
              <a:t>9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F848110-4D6D-C446-1497-9425AED0F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8787" y="6499506"/>
            <a:ext cx="2687705" cy="1200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 b="0">
                <a:solidFill>
                  <a:schemeClr val="accent4"/>
                </a:solidFill>
              </a:defRPr>
            </a:lvl1pPr>
          </a:lstStyle>
          <a:p>
            <a:fld id="{39229C12-6E25-428C-95E2-73B50BD20D9B}" type="datetime1">
              <a:rPr lang="sv-SE" smtClean="0"/>
              <a:t>2025-06-23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E50FC0B-2F54-E3A2-7163-4B9C0C693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8000" y="6502400"/>
            <a:ext cx="5497513" cy="1200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lang="sv-SE" sz="800" smtClean="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BDEB2AF-34E1-8788-FD23-8DC4B856F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5879" y="6499506"/>
            <a:ext cx="842598" cy="1200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 b="0">
                <a:solidFill>
                  <a:schemeClr val="accent4"/>
                </a:solidFill>
              </a:defRPr>
            </a:lvl1pPr>
          </a:lstStyle>
          <a:p>
            <a:fld id="{57822193-4677-4FEB-8EDC-8E9CAD6FD88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 8">
            <a:extLst>
              <a:ext uri="{FF2B5EF4-FFF2-40B4-BE49-F238E27FC236}">
                <a16:creationId xmlns:a16="http://schemas.microsoft.com/office/drawing/2014/main" id="{6106B49B-FE04-C61A-A9CF-0FA2747A4E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468421" y="351110"/>
            <a:ext cx="1362491" cy="2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3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0" kern="1200">
          <a:solidFill>
            <a:schemeClr val="tx1">
              <a:lumMod val="75000"/>
              <a:lumOff val="25000"/>
            </a:schemeClr>
          </a:solidFill>
          <a:latin typeface="+mj-lt"/>
          <a:ea typeface="Roboto" panose="02000000000000000000" pitchFamily="2" charset="0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8">
          <p15:clr>
            <a:srgbClr val="F26B43"/>
          </p15:clr>
        </p15:guide>
        <p15:guide id="29" pos="7680">
          <p15:clr>
            <a:srgbClr val="F26B43"/>
          </p15:clr>
        </p15:guide>
        <p15:guide id="30" pos="317">
          <p15:clr>
            <a:srgbClr val="F26B43"/>
          </p15:clr>
        </p15:guide>
        <p15:guide id="31" pos="1397">
          <p15:clr>
            <a:srgbClr val="F26B43"/>
          </p15:clr>
        </p15:guide>
        <p15:guide id="32" pos="1510">
          <p15:clr>
            <a:srgbClr val="F26B43"/>
          </p15:clr>
        </p15:guide>
        <p15:guide id="33" pos="2590">
          <p15:clr>
            <a:srgbClr val="F26B43"/>
          </p15:clr>
        </p15:guide>
        <p15:guide id="34" pos="2703">
          <p15:clr>
            <a:srgbClr val="F26B43"/>
          </p15:clr>
        </p15:guide>
        <p15:guide id="35" pos="3783">
          <p15:clr>
            <a:srgbClr val="F26B43"/>
          </p15:clr>
        </p15:guide>
        <p15:guide id="36" pos="3896">
          <p15:clr>
            <a:srgbClr val="F26B43"/>
          </p15:clr>
        </p15:guide>
        <p15:guide id="37" pos="4976">
          <p15:clr>
            <a:srgbClr val="F26B43"/>
          </p15:clr>
        </p15:guide>
        <p15:guide id="38" pos="5089">
          <p15:clr>
            <a:srgbClr val="F26B43"/>
          </p15:clr>
        </p15:guide>
        <p15:guide id="39" pos="6169">
          <p15:clr>
            <a:srgbClr val="F26B43"/>
          </p15:clr>
        </p15:guide>
        <p15:guide id="40" pos="6282">
          <p15:clr>
            <a:srgbClr val="F26B43"/>
          </p15:clr>
        </p15:guide>
        <p15:guide id="41" pos="7362">
          <p15:clr>
            <a:srgbClr val="F26B43"/>
          </p15:clr>
        </p15:guide>
        <p15:guide id="42" orient="horz">
          <p15:clr>
            <a:srgbClr val="F26B43"/>
          </p15:clr>
        </p15:guide>
        <p15:guide id="43" orient="horz" pos="4320">
          <p15:clr>
            <a:srgbClr val="F26B43"/>
          </p15:clr>
        </p15:guide>
        <p15:guide id="44" orient="horz" pos="362">
          <p15:clr>
            <a:srgbClr val="F26B43"/>
          </p15:clr>
        </p15:guide>
        <p15:guide id="45" orient="horz" pos="1176">
          <p15:clr>
            <a:srgbClr val="F26B43"/>
          </p15:clr>
        </p15:guide>
        <p15:guide id="46" orient="horz" pos="2102">
          <p15:clr>
            <a:srgbClr val="F26B43"/>
          </p15:clr>
        </p15:guide>
        <p15:guide id="47" orient="horz" pos="2216">
          <p15:clr>
            <a:srgbClr val="F26B43"/>
          </p15:clr>
        </p15:guide>
        <p15:guide id="48" orient="horz" pos="3030">
          <p15:clr>
            <a:srgbClr val="F26B43"/>
          </p15:clr>
        </p15:guide>
        <p15:guide id="49" orient="horz" pos="3143">
          <p15:clr>
            <a:srgbClr val="F26B43"/>
          </p15:clr>
        </p15:guide>
        <p15:guide id="50" orient="horz" pos="3957">
          <p15:clr>
            <a:srgbClr val="F26B43"/>
          </p15:clr>
        </p15:guide>
        <p15:guide id="51" orient="horz" pos="618">
          <p15:clr>
            <a:srgbClr val="F26B43"/>
          </p15:clr>
        </p15:guide>
        <p15:guide id="52" orient="horz" pos="15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8.svg"/><Relationship Id="rId3" Type="http://schemas.microsoft.com/office/2007/relationships/hdphoto" Target="../media/hdphoto2.wdp"/><Relationship Id="rId7" Type="http://schemas.openxmlformats.org/officeDocument/2006/relationships/image" Target="../media/image34.svg"/><Relationship Id="rId12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11" Type="http://schemas.openxmlformats.org/officeDocument/2006/relationships/image" Target="../media/image36.svg"/><Relationship Id="rId5" Type="http://schemas.openxmlformats.org/officeDocument/2006/relationships/image" Target="../media/image32.sv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8.svg"/><Relationship Id="rId3" Type="http://schemas.microsoft.com/office/2007/relationships/hdphoto" Target="../media/hdphoto2.wdp"/><Relationship Id="rId7" Type="http://schemas.openxmlformats.org/officeDocument/2006/relationships/image" Target="../media/image34.svg"/><Relationship Id="rId12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11" Type="http://schemas.openxmlformats.org/officeDocument/2006/relationships/image" Target="../media/image36.svg"/><Relationship Id="rId5" Type="http://schemas.openxmlformats.org/officeDocument/2006/relationships/image" Target="../media/image32.sv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36CDA-CFC2-F87A-7459-A469392CF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C13D264B-240E-3B04-BB2A-928721F0A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311B6A8B-06F0-336F-61FE-A7AE554DC6AC}"/>
              </a:ext>
            </a:extLst>
          </p:cNvPr>
          <p:cNvSpPr/>
          <p:nvPr/>
        </p:nvSpPr>
        <p:spPr>
          <a:xfrm>
            <a:off x="0" y="-5830"/>
            <a:ext cx="12192000" cy="6869661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9F28D3A-BC7C-ABB1-BAEC-D7B5F249B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0" y="2406423"/>
            <a:ext cx="7570788" cy="3325217"/>
          </a:xfrm>
        </p:spPr>
        <p:txBody>
          <a:bodyPr anchor="ctr"/>
          <a:lstStyle/>
          <a:p>
            <a:r>
              <a:rPr lang="sv-SE" sz="6600" dirty="0"/>
              <a:t>En renodlad byggkoncern </a:t>
            </a:r>
            <a:br>
              <a:rPr lang="sv-SE" sz="6600" dirty="0"/>
            </a:br>
            <a:r>
              <a:rPr lang="sv-SE" sz="6600" dirty="0"/>
              <a:t>med rådgivande entreprenörer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9145B68-2BB5-0E8C-BE14-5625278BB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000" y="6858000"/>
            <a:ext cx="720000" cy="0"/>
          </a:xfrm>
        </p:spPr>
        <p:txBody>
          <a:bodyPr/>
          <a:lstStyle/>
          <a:p>
            <a:fld id="{57822193-4677-4FEB-8EDC-8E9CAD6FD888}" type="slidenum">
              <a:rPr lang="sv-SE" smtClean="0"/>
              <a:pPr/>
              <a:t>1</a:t>
            </a:fld>
            <a:endParaRPr lang="sv-SE" dirty="0"/>
          </a:p>
        </p:txBody>
      </p:sp>
      <p:pic>
        <p:nvPicPr>
          <p:cNvPr id="14" name="Bild 12">
            <a:extLst>
              <a:ext uri="{FF2B5EF4-FFF2-40B4-BE49-F238E27FC236}">
                <a16:creationId xmlns:a16="http://schemas.microsoft.com/office/drawing/2014/main" id="{D9EEA8CA-DB6F-636C-D1C6-A4CF98B1A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960" y="576263"/>
            <a:ext cx="2482214" cy="5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94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innehåll 2" descr="En bild som visar himmel, utomhus, träd, moln&#10;&#10;AI-genererat innehåll kan vara felaktigt.">
            <a:extLst>
              <a:ext uri="{FF2B5EF4-FFF2-40B4-BE49-F238E27FC236}">
                <a16:creationId xmlns:a16="http://schemas.microsoft.com/office/drawing/2014/main" id="{F4F5BCDB-9690-E1C7-5F32-50BCB1DC1E6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8F7417-C1D2-9F3F-B626-11FFE9700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57785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79D1264D-BF83-4A34-2E48-D1543695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94026"/>
            <a:ext cx="5205423" cy="1926912"/>
          </a:xfrm>
        </p:spPr>
        <p:txBody>
          <a:bodyPr anchor="t">
            <a:normAutofit/>
          </a:bodyPr>
          <a:lstStyle/>
          <a:p>
            <a:r>
              <a:rPr lang="sv-SE" dirty="0">
                <a:latin typeface="Roboto" panose="02000000000000000000" pitchFamily="2" charset="0"/>
                <a:cs typeface="Roboto" panose="02000000000000000000" pitchFamily="2" charset="0"/>
              </a:rPr>
              <a:t>Multihall i Linköping</a:t>
            </a:r>
          </a:p>
        </p:txBody>
      </p:sp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48B8A8AB-1AE6-1964-BF26-76EE729FC939}"/>
              </a:ext>
            </a:extLst>
          </p:cNvPr>
          <p:cNvSpPr/>
          <p:nvPr/>
        </p:nvSpPr>
        <p:spPr>
          <a:xfrm>
            <a:off x="-519582" y="4636042"/>
            <a:ext cx="4441189" cy="709787"/>
          </a:xfrm>
          <a:prstGeom prst="roundRect">
            <a:avLst>
              <a:gd name="adj" fmla="val 50000"/>
            </a:avLst>
          </a:prstGeom>
          <a:solidFill>
            <a:srgbClr val="99B4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0043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Offentlig beställare</a:t>
            </a: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D7BE6343-7BB7-D970-86E2-6442C5F2C248}"/>
              </a:ext>
            </a:extLst>
          </p:cNvPr>
          <p:cNvSpPr/>
          <p:nvPr/>
        </p:nvSpPr>
        <p:spPr>
          <a:xfrm>
            <a:off x="-519582" y="5646693"/>
            <a:ext cx="4664709" cy="709787"/>
          </a:xfrm>
          <a:prstGeom prst="roundRect">
            <a:avLst>
              <a:gd name="adj" fmla="val 50000"/>
            </a:avLst>
          </a:prstGeom>
          <a:solidFill>
            <a:srgbClr val="99B4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0043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Träbyggnation</a:t>
            </a:r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B9E226E2-59EA-8FB8-4311-3E3CCBFBC743}"/>
              </a:ext>
            </a:extLst>
          </p:cNvPr>
          <p:cNvSpPr/>
          <p:nvPr/>
        </p:nvSpPr>
        <p:spPr>
          <a:xfrm>
            <a:off x="-519582" y="3625392"/>
            <a:ext cx="4177029" cy="709787"/>
          </a:xfrm>
          <a:prstGeom prst="roundRect">
            <a:avLst>
              <a:gd name="adj" fmla="val 50000"/>
            </a:avLst>
          </a:prstGeom>
          <a:solidFill>
            <a:srgbClr val="99B4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0043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Samverkan</a:t>
            </a:r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56A54EE7-D60E-CB79-08ED-6DF375A724EB}"/>
              </a:ext>
            </a:extLst>
          </p:cNvPr>
          <p:cNvSpPr/>
          <p:nvPr/>
        </p:nvSpPr>
        <p:spPr>
          <a:xfrm>
            <a:off x="-519582" y="2614742"/>
            <a:ext cx="3933189" cy="709787"/>
          </a:xfrm>
          <a:prstGeom prst="roundRect">
            <a:avLst>
              <a:gd name="adj" fmla="val 50000"/>
            </a:avLst>
          </a:prstGeom>
          <a:solidFill>
            <a:srgbClr val="99B4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0043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Fas 1-kontrakt</a:t>
            </a:r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00EE2CD6-4DD0-32BD-B638-659FF4BC9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1271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8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8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8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A1607-4191-EEA9-101D-E35E6C306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innehåll 2">
            <a:extLst>
              <a:ext uri="{FF2B5EF4-FFF2-40B4-BE49-F238E27FC236}">
                <a16:creationId xmlns:a16="http://schemas.microsoft.com/office/drawing/2014/main" id="{4FF2B0D0-2B5F-1209-D63F-5743A785AA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3" b="9241"/>
          <a:stretch/>
        </p:blipFill>
        <p:spPr>
          <a:xfrm>
            <a:off x="0" y="-22756"/>
            <a:ext cx="12192000" cy="6880756"/>
          </a:xfr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2E98F3B-8E55-0D12-79F3-38E25F931E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57785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A46C4C67-2497-9A3A-8A0B-2CB028A91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94026"/>
            <a:ext cx="5205423" cy="1926912"/>
          </a:xfrm>
        </p:spPr>
        <p:txBody>
          <a:bodyPr anchor="t">
            <a:normAutofit/>
          </a:bodyPr>
          <a:lstStyle/>
          <a:p>
            <a:r>
              <a:rPr lang="sv-SE" dirty="0">
                <a:latin typeface="Roboto" panose="02000000000000000000" pitchFamily="2" charset="0"/>
                <a:cs typeface="Roboto" panose="02000000000000000000" pitchFamily="2" charset="0"/>
              </a:rPr>
              <a:t>Skola i Halmstad</a:t>
            </a:r>
          </a:p>
        </p:txBody>
      </p:sp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D224FF6F-0E43-ABAF-97F2-DE5724D0CF10}"/>
              </a:ext>
            </a:extLst>
          </p:cNvPr>
          <p:cNvSpPr/>
          <p:nvPr/>
        </p:nvSpPr>
        <p:spPr>
          <a:xfrm>
            <a:off x="-451331" y="5651009"/>
            <a:ext cx="4441189" cy="709787"/>
          </a:xfrm>
          <a:prstGeom prst="roundRect">
            <a:avLst>
              <a:gd name="adj" fmla="val 50000"/>
            </a:avLst>
          </a:prstGeom>
          <a:solidFill>
            <a:srgbClr val="99B4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0043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470 Mkr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EB92E5F9-18FD-A19D-0529-D32EF020C881}"/>
              </a:ext>
            </a:extLst>
          </p:cNvPr>
          <p:cNvSpPr/>
          <p:nvPr/>
        </p:nvSpPr>
        <p:spPr>
          <a:xfrm>
            <a:off x="-451331" y="4640359"/>
            <a:ext cx="4177029" cy="709787"/>
          </a:xfrm>
          <a:prstGeom prst="roundRect">
            <a:avLst>
              <a:gd name="adj" fmla="val 50000"/>
            </a:avLst>
          </a:prstGeom>
          <a:solidFill>
            <a:srgbClr val="99B4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0043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Offentlig beställare</a:t>
            </a:r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55FBF4EB-A166-14EF-D677-790495659C54}"/>
              </a:ext>
            </a:extLst>
          </p:cNvPr>
          <p:cNvSpPr/>
          <p:nvPr/>
        </p:nvSpPr>
        <p:spPr>
          <a:xfrm>
            <a:off x="-451331" y="3629709"/>
            <a:ext cx="4067988" cy="709787"/>
          </a:xfrm>
          <a:prstGeom prst="roundRect">
            <a:avLst>
              <a:gd name="adj" fmla="val 50000"/>
            </a:avLst>
          </a:prstGeom>
          <a:solidFill>
            <a:srgbClr val="99B4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0043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Utförandeentreprenad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7EDB726-A931-1529-BCA1-A13FC7BE1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7052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8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8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9B1D2-B410-11D7-D937-3D19266C9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En bild som visar utomhus, cykel, himmel, hjul&#10;&#10;AI-genererat innehåll kan vara felaktigt.">
            <a:extLst>
              <a:ext uri="{FF2B5EF4-FFF2-40B4-BE49-F238E27FC236}">
                <a16:creationId xmlns:a16="http://schemas.microsoft.com/office/drawing/2014/main" id="{8F518FC6-88F9-E200-A8F0-B2009D711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8"/>
          <a:stretch/>
        </p:blipFill>
        <p:spPr>
          <a:xfrm>
            <a:off x="6194105" y="3684936"/>
            <a:ext cx="5992636" cy="3173064"/>
          </a:xfrm>
          <a:prstGeom prst="rect">
            <a:avLst/>
          </a:prstGeom>
          <a:ln w="101600">
            <a:noFill/>
            <a:miter lim="800000"/>
          </a:ln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C7D9A22-34E9-6D65-29C2-042A0D3328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4" y="-4238"/>
            <a:ext cx="6087280" cy="357085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1D03CDC8-1139-9B72-3D30-FD1D2DFFFFBF}"/>
              </a:ext>
            </a:extLst>
          </p:cNvPr>
          <p:cNvSpPr/>
          <p:nvPr/>
        </p:nvSpPr>
        <p:spPr>
          <a:xfrm>
            <a:off x="0" y="2061097"/>
            <a:ext cx="6093726" cy="1516065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88000" rIns="252000" bIns="28800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-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Djuråsskolan, för Gagnefs kommun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7AAB1EF6-8357-0935-E978-0CC34293C5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02" y="3684936"/>
            <a:ext cx="6093726" cy="3108709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84B1BBC1-6AC0-5B96-BC0A-9D9D7C28A09F}"/>
              </a:ext>
            </a:extLst>
          </p:cNvPr>
          <p:cNvSpPr/>
          <p:nvPr/>
        </p:nvSpPr>
        <p:spPr>
          <a:xfrm>
            <a:off x="-4290" y="5341935"/>
            <a:ext cx="6100290" cy="1516065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88000" rIns="252000" bIns="28800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-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Kontor för Bostadsstiftelsen Platen, Motala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A8577EFA-9D2F-E766-85B4-63319031E4E0}"/>
              </a:ext>
            </a:extLst>
          </p:cNvPr>
          <p:cNvSpPr txBox="1">
            <a:spLocks/>
          </p:cNvSpPr>
          <p:nvPr/>
        </p:nvSpPr>
        <p:spPr>
          <a:xfrm>
            <a:off x="170252" y="352368"/>
            <a:ext cx="5574890" cy="9558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Roboto" panose="02000000000000000000" pitchFamily="2" charset="0"/>
              </a:rPr>
              <a:t>Aktuella projekt - trä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2E87BF4-2888-3633-A3BA-45C93D734CD2}"/>
              </a:ext>
            </a:extLst>
          </p:cNvPr>
          <p:cNvSpPr/>
          <p:nvPr/>
        </p:nvSpPr>
        <p:spPr>
          <a:xfrm>
            <a:off x="6194105" y="5552195"/>
            <a:ext cx="5997895" cy="1305805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88000" rIns="252000" bIns="28800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Gäddgårdsskolan för Arboga kommun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1E702AD5-BC74-18FE-5260-B63E530B6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" t="-386" r="-2"/>
          <a:stretch/>
        </p:blipFill>
        <p:spPr bwMode="auto">
          <a:xfrm>
            <a:off x="6191397" y="0"/>
            <a:ext cx="6000603" cy="3570856"/>
          </a:xfrm>
          <a:prstGeom prst="rect">
            <a:avLst/>
          </a:prstGeom>
          <a:noFill/>
          <a:ln w="1016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597B712A-A417-EB08-0D5E-8D5E6E2B65C1}"/>
              </a:ext>
            </a:extLst>
          </p:cNvPr>
          <p:cNvSpPr/>
          <p:nvPr/>
        </p:nvSpPr>
        <p:spPr>
          <a:xfrm>
            <a:off x="6193057" y="2265051"/>
            <a:ext cx="5992637" cy="1305805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88000" rIns="252000" bIns="28800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Maserhallen, sporthall för Borlänge kommun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7D267C8-B0DA-D316-6F58-85B495CF7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1365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2E5D1-608D-A562-C9D4-9AF7B6B5D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352D75D-2935-E565-FD0D-F7AE3AFCD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6" y="3331579"/>
            <a:ext cx="6048248" cy="3413184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362230EC-8876-AC21-FC98-C34DCDA512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3253740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3D5E1AF6-740E-D2CF-7D83-C43109244819}"/>
              </a:ext>
            </a:extLst>
          </p:cNvPr>
          <p:cNvSpPr/>
          <p:nvPr/>
        </p:nvSpPr>
        <p:spPr>
          <a:xfrm>
            <a:off x="8095927" y="5897888"/>
            <a:ext cx="4091785" cy="960112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88000" rIns="252000" bIns="28800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Återbruk / Hållbarhet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Kontor för Linköpings kommun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2BCD90D-40A2-4A1D-C138-460154421410}"/>
              </a:ext>
            </a:extLst>
          </p:cNvPr>
          <p:cNvSpPr txBox="1">
            <a:spLocks/>
          </p:cNvSpPr>
          <p:nvPr/>
        </p:nvSpPr>
        <p:spPr>
          <a:xfrm>
            <a:off x="260554" y="157439"/>
            <a:ext cx="6012999" cy="9558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Roboto" panose="02000000000000000000" pitchFamily="2" charset="0"/>
              </a:rPr>
              <a:t>Aktuella projekt - 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Roboto" panose="02000000000000000000" pitchFamily="2" charset="0"/>
              </a:rPr>
              <a:t>samverkan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023EA12-699C-030B-FAE9-4C51896162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0"/>
          <a:stretch/>
        </p:blipFill>
        <p:spPr>
          <a:xfrm>
            <a:off x="6199017" y="3360211"/>
            <a:ext cx="6013000" cy="349779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0E017E64-BF89-23BE-396D-F109AFFAFA7A}"/>
              </a:ext>
            </a:extLst>
          </p:cNvPr>
          <p:cNvSpPr/>
          <p:nvPr/>
        </p:nvSpPr>
        <p:spPr>
          <a:xfrm>
            <a:off x="6199017" y="5787538"/>
            <a:ext cx="6012999" cy="1068575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88000" rIns="252000" bIns="28800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-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Studentbostäder och förskola för Uppsalahem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7095E78-60DC-04D8-2E5D-3F7B5B6C2445}"/>
              </a:ext>
            </a:extLst>
          </p:cNvPr>
          <p:cNvSpPr/>
          <p:nvPr/>
        </p:nvSpPr>
        <p:spPr>
          <a:xfrm>
            <a:off x="7966" y="1947935"/>
            <a:ext cx="6088034" cy="1305805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88000" rIns="252000" bIns="28800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Hagaskolan, skola för Borlänge kommun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C225C04-A862-33B3-1F6D-56012116B5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1034" y="0"/>
            <a:ext cx="6013000" cy="325374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8BC8494D-C6A1-C351-474F-EE60C27F263A}"/>
              </a:ext>
            </a:extLst>
          </p:cNvPr>
          <p:cNvSpPr/>
          <p:nvPr/>
        </p:nvSpPr>
        <p:spPr>
          <a:xfrm>
            <a:off x="6193937" y="2185165"/>
            <a:ext cx="6012999" cy="1068575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88000" rIns="252000" bIns="28800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-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Skvadronen, sjukvårdslokaler för Region Östergötland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C420C8-8164-E701-7B97-5DCFF59A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E402DA0-73C6-D7FC-AAC0-F9E802D8FB79}"/>
              </a:ext>
            </a:extLst>
          </p:cNvPr>
          <p:cNvSpPr/>
          <p:nvPr/>
        </p:nvSpPr>
        <p:spPr>
          <a:xfrm>
            <a:off x="58703" y="5341935"/>
            <a:ext cx="5996711" cy="1516065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88000" rIns="252000" bIns="28800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-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Samverkan/industri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Pelletsfabrik för Arctic Paper, Grycksbo </a:t>
            </a:r>
          </a:p>
        </p:txBody>
      </p:sp>
    </p:spTree>
    <p:extLst>
      <p:ext uri="{BB962C8B-B14F-4D97-AF65-F5344CB8AC3E}">
        <p14:creationId xmlns:p14="http://schemas.microsoft.com/office/powerpoint/2010/main" val="2748611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01D65BEA-6DCC-786A-2F47-7E837DD6E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27BF8939-83A4-4D53-923E-EEE3B340108E}"/>
              </a:ext>
            </a:extLst>
          </p:cNvPr>
          <p:cNvSpPr/>
          <p:nvPr/>
        </p:nvSpPr>
        <p:spPr>
          <a:xfrm>
            <a:off x="0" y="-11661"/>
            <a:ext cx="12192000" cy="6869661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B44AE39-7E5B-D86F-C69D-EB8536D0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088571"/>
            <a:ext cx="4049486" cy="2248353"/>
          </a:xfrm>
        </p:spPr>
        <p:txBody>
          <a:bodyPr/>
          <a:lstStyle/>
          <a:p>
            <a:r>
              <a:rPr lang="sv-SE" sz="5400" dirty="0">
                <a:solidFill>
                  <a:schemeClr val="bg1"/>
                </a:solidFill>
              </a:rPr>
              <a:t>Investment story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CAEF2CE8-358D-D8D4-2C8F-42405829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193-4677-4FEB-8EDC-8E9CAD6FD888}" type="slidenum">
              <a:rPr lang="sv-SE" smtClean="0">
                <a:solidFill>
                  <a:schemeClr val="bg2"/>
                </a:solidFill>
              </a:rPr>
              <a:pPr/>
              <a:t>14</a:t>
            </a:fld>
            <a:endParaRPr lang="sv-SE" dirty="0">
              <a:solidFill>
                <a:schemeClr val="bg2"/>
              </a:solidFill>
            </a:endParaRPr>
          </a:p>
        </p:txBody>
      </p:sp>
      <p:pic>
        <p:nvPicPr>
          <p:cNvPr id="4" name="Bild 8">
            <a:extLst>
              <a:ext uri="{FF2B5EF4-FFF2-40B4-BE49-F238E27FC236}">
                <a16:creationId xmlns:a16="http://schemas.microsoft.com/office/drawing/2014/main" id="{BDC13BBF-2752-EF35-C5A4-C96F3C6C46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8421" y="351110"/>
            <a:ext cx="1362491" cy="299920"/>
          </a:xfrm>
          <a:prstGeom prst="rect">
            <a:avLst/>
          </a:prstGeom>
        </p:spPr>
      </p:pic>
      <p:sp>
        <p:nvSpPr>
          <p:cNvPr id="5" name="!! ruta ett">
            <a:extLst>
              <a:ext uri="{FF2B5EF4-FFF2-40B4-BE49-F238E27FC236}">
                <a16:creationId xmlns:a16="http://schemas.microsoft.com/office/drawing/2014/main" id="{A57C7BB0-7CF3-AD6B-C7C8-3F6D9840BD08}"/>
              </a:ext>
            </a:extLst>
          </p:cNvPr>
          <p:cNvSpPr/>
          <p:nvPr/>
        </p:nvSpPr>
        <p:spPr>
          <a:xfrm>
            <a:off x="5142592" y="1260929"/>
            <a:ext cx="6541408" cy="1160009"/>
          </a:xfrm>
          <a:prstGeom prst="roundRect">
            <a:avLst>
              <a:gd name="adj" fmla="val 9310"/>
            </a:avLst>
          </a:prstGeom>
          <a:solidFill>
            <a:srgbClr val="EFEF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4000" rIns="288000" rtlCol="0" anchor="ctr"/>
          <a:lstStyle/>
          <a:p>
            <a:endParaRPr lang="sv-SE" sz="2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19D1293-4B09-73E1-B9C9-E0F63FEEFC0D}"/>
              </a:ext>
            </a:extLst>
          </p:cNvPr>
          <p:cNvSpPr txBox="1"/>
          <p:nvPr/>
        </p:nvSpPr>
        <p:spPr>
          <a:xfrm>
            <a:off x="5322887" y="1246914"/>
            <a:ext cx="684213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6600" dirty="0">
                <a:latin typeface="+mj-lt"/>
                <a:ea typeface="Roboto Medium" panose="02000000000000000000" pitchFamily="2" charset="0"/>
              </a:rPr>
              <a:t>1</a:t>
            </a:r>
          </a:p>
        </p:txBody>
      </p:sp>
      <p:sp>
        <p:nvSpPr>
          <p:cNvPr id="10" name="!! ruta två">
            <a:extLst>
              <a:ext uri="{FF2B5EF4-FFF2-40B4-BE49-F238E27FC236}">
                <a16:creationId xmlns:a16="http://schemas.microsoft.com/office/drawing/2014/main" id="{0F4DC6AF-7671-2995-715C-2F564BAAFFD9}"/>
              </a:ext>
            </a:extLst>
          </p:cNvPr>
          <p:cNvSpPr/>
          <p:nvPr/>
        </p:nvSpPr>
        <p:spPr>
          <a:xfrm>
            <a:off x="5142592" y="2556459"/>
            <a:ext cx="6541408" cy="1160009"/>
          </a:xfrm>
          <a:prstGeom prst="roundRect">
            <a:avLst>
              <a:gd name="adj" fmla="val 9310"/>
            </a:avLst>
          </a:prstGeom>
          <a:solidFill>
            <a:srgbClr val="EFEF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4000" rIns="288000" rtlCol="0" anchor="ctr"/>
          <a:lstStyle/>
          <a:p>
            <a:endParaRPr lang="sv-SE" sz="2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!! ruta tre">
            <a:extLst>
              <a:ext uri="{FF2B5EF4-FFF2-40B4-BE49-F238E27FC236}">
                <a16:creationId xmlns:a16="http://schemas.microsoft.com/office/drawing/2014/main" id="{E475574F-175A-523C-141C-8F6A58E44223}"/>
              </a:ext>
            </a:extLst>
          </p:cNvPr>
          <p:cNvSpPr/>
          <p:nvPr/>
        </p:nvSpPr>
        <p:spPr>
          <a:xfrm>
            <a:off x="5142592" y="3851989"/>
            <a:ext cx="6541408" cy="1160009"/>
          </a:xfrm>
          <a:prstGeom prst="roundRect">
            <a:avLst>
              <a:gd name="adj" fmla="val 9310"/>
            </a:avLst>
          </a:prstGeom>
          <a:solidFill>
            <a:srgbClr val="EFEF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4000" rIns="288000" rtlCol="0" anchor="ctr"/>
          <a:lstStyle/>
          <a:p>
            <a:endParaRPr lang="sv-SE" sz="2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!! ruta fyra">
            <a:extLst>
              <a:ext uri="{FF2B5EF4-FFF2-40B4-BE49-F238E27FC236}">
                <a16:creationId xmlns:a16="http://schemas.microsoft.com/office/drawing/2014/main" id="{C3E319FE-143E-99BD-9670-6F7ED3EA581C}"/>
              </a:ext>
            </a:extLst>
          </p:cNvPr>
          <p:cNvSpPr/>
          <p:nvPr/>
        </p:nvSpPr>
        <p:spPr>
          <a:xfrm>
            <a:off x="5142592" y="5150648"/>
            <a:ext cx="6541408" cy="1160009"/>
          </a:xfrm>
          <a:prstGeom prst="roundRect">
            <a:avLst>
              <a:gd name="adj" fmla="val 9310"/>
            </a:avLst>
          </a:prstGeom>
          <a:solidFill>
            <a:srgbClr val="EFEF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4000" rIns="288000" rtlCol="0" anchor="ctr"/>
          <a:lstStyle/>
          <a:p>
            <a:endParaRPr lang="sv-SE" sz="2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B6655D64-05B7-B1CD-4FBB-6E39F0E9D150}"/>
              </a:ext>
            </a:extLst>
          </p:cNvPr>
          <p:cNvSpPr txBox="1"/>
          <p:nvPr/>
        </p:nvSpPr>
        <p:spPr>
          <a:xfrm>
            <a:off x="5322887" y="2556459"/>
            <a:ext cx="684213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6600" dirty="0">
                <a:latin typeface="+mj-lt"/>
                <a:ea typeface="Roboto Medium" panose="02000000000000000000" pitchFamily="2" charset="0"/>
              </a:rPr>
              <a:t>2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E530D4C-8E21-81B0-0F4A-6157890BBFD4}"/>
              </a:ext>
            </a:extLst>
          </p:cNvPr>
          <p:cNvSpPr txBox="1"/>
          <p:nvPr/>
        </p:nvSpPr>
        <p:spPr>
          <a:xfrm>
            <a:off x="5322887" y="3846274"/>
            <a:ext cx="684213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6600" dirty="0">
                <a:latin typeface="+mj-lt"/>
                <a:ea typeface="Roboto Medium" panose="02000000000000000000" pitchFamily="2" charset="0"/>
              </a:rPr>
              <a:t>3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2B65334F-1C30-85EE-47CB-9A0C5181C1E0}"/>
              </a:ext>
            </a:extLst>
          </p:cNvPr>
          <p:cNvSpPr txBox="1"/>
          <p:nvPr/>
        </p:nvSpPr>
        <p:spPr>
          <a:xfrm>
            <a:off x="5322887" y="5147519"/>
            <a:ext cx="684213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6600" dirty="0">
                <a:latin typeface="+mj-lt"/>
                <a:ea typeface="Roboto Medium" panose="02000000000000000000" pitchFamily="2" charset="0"/>
              </a:rPr>
              <a:t>4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0A663FBB-61E5-A28D-59A3-B13F84509FE6}"/>
              </a:ext>
            </a:extLst>
          </p:cNvPr>
          <p:cNvSpPr txBox="1"/>
          <p:nvPr/>
        </p:nvSpPr>
        <p:spPr>
          <a:xfrm>
            <a:off x="6184902" y="1499701"/>
            <a:ext cx="476097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2200" dirty="0">
                <a:latin typeface="Roboto" panose="02000000000000000000" pitchFamily="2" charset="0"/>
                <a:ea typeface="Roboto" panose="02000000000000000000" pitchFamily="2" charset="0"/>
              </a:rPr>
              <a:t>Långsiktiga kundrelationer </a:t>
            </a:r>
          </a:p>
          <a:p>
            <a:r>
              <a:rPr lang="sv-SE" sz="2200" dirty="0">
                <a:latin typeface="Roboto" panose="02000000000000000000" pitchFamily="2" charset="0"/>
                <a:ea typeface="Roboto" panose="02000000000000000000" pitchFamily="2" charset="0"/>
              </a:rPr>
              <a:t>och starkt förtroendekapital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1A0B23EA-FAD9-05FA-2833-5FC09C9FBE29}"/>
              </a:ext>
            </a:extLst>
          </p:cNvPr>
          <p:cNvSpPr txBox="1"/>
          <p:nvPr/>
        </p:nvSpPr>
        <p:spPr>
          <a:xfrm>
            <a:off x="6184902" y="2795231"/>
            <a:ext cx="476097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2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Lönsamhet styr valen av projekt </a:t>
            </a:r>
          </a:p>
          <a:p>
            <a:r>
              <a:rPr lang="sv-SE" sz="2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och affärsinriktning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24862FCA-D922-3CAB-E68C-AFD122F4B05A}"/>
              </a:ext>
            </a:extLst>
          </p:cNvPr>
          <p:cNvSpPr txBox="1"/>
          <p:nvPr/>
        </p:nvSpPr>
        <p:spPr>
          <a:xfrm>
            <a:off x="6184902" y="4093439"/>
            <a:ext cx="476097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2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Tillväxt med stark lokal närvaro </a:t>
            </a:r>
          </a:p>
          <a:p>
            <a:r>
              <a:rPr lang="sv-SE" sz="2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och förvärv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5AFA6F67-4654-0E84-6ABF-9F7373E635B5}"/>
              </a:ext>
            </a:extLst>
          </p:cNvPr>
          <p:cNvSpPr txBox="1"/>
          <p:nvPr/>
        </p:nvSpPr>
        <p:spPr>
          <a:xfrm>
            <a:off x="6184902" y="5394789"/>
            <a:ext cx="476097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2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Hållbarhet som drivkraft </a:t>
            </a:r>
          </a:p>
          <a:p>
            <a:r>
              <a:rPr lang="sv-SE" sz="2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och konkurrensfördel</a:t>
            </a:r>
          </a:p>
        </p:txBody>
      </p:sp>
    </p:spTree>
    <p:extLst>
      <p:ext uri="{BB962C8B-B14F-4D97-AF65-F5344CB8AC3E}">
        <p14:creationId xmlns:p14="http://schemas.microsoft.com/office/powerpoint/2010/main" val="416229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F8EF9-4678-E3E7-946F-1AA652648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368222-D55C-DDA4-B46D-1F09638FB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4476"/>
            <a:ext cx="10432798" cy="989892"/>
          </a:xfrm>
        </p:spPr>
        <p:txBody>
          <a:bodyPr anchor="t">
            <a:normAutofit/>
          </a:bodyPr>
          <a:lstStyle/>
          <a:p>
            <a:r>
              <a:rPr lang="sv-SE" dirty="0"/>
              <a:t>Aktiekursutveckling 2024--2025-05-16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728AFFDC-27F1-ADBA-2EDE-F6DB5C282C55}"/>
              </a:ext>
            </a:extLst>
          </p:cNvPr>
          <p:cNvGrpSpPr/>
          <p:nvPr/>
        </p:nvGrpSpPr>
        <p:grpSpPr>
          <a:xfrm>
            <a:off x="0" y="1068596"/>
            <a:ext cx="12192000" cy="5789404"/>
            <a:chOff x="746966" y="18574"/>
            <a:chExt cx="10698068" cy="5789404"/>
          </a:xfrm>
        </p:grpSpPr>
        <p:pic>
          <p:nvPicPr>
            <p:cNvPr id="13" name="Bildobjekt 12">
              <a:extLst>
                <a:ext uri="{FF2B5EF4-FFF2-40B4-BE49-F238E27FC236}">
                  <a16:creationId xmlns:a16="http://schemas.microsoft.com/office/drawing/2014/main" id="{83563715-3282-A6A0-A09F-ABA87472D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8599"/>
            <a:stretch/>
          </p:blipFill>
          <p:spPr>
            <a:xfrm>
              <a:off x="746966" y="18574"/>
              <a:ext cx="10698068" cy="5552232"/>
            </a:xfrm>
            <a:prstGeom prst="rect">
              <a:avLst/>
            </a:prstGeom>
          </p:spPr>
        </p:pic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139157DC-540C-6523-9BEC-422DE2C7D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96523"/>
            <a:stretch/>
          </p:blipFill>
          <p:spPr>
            <a:xfrm>
              <a:off x="746966" y="5570806"/>
              <a:ext cx="10698068" cy="237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6553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3B48F6-46B1-7A08-D9A7-772615CCD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05E14-61D6-5A99-D34C-836DAE59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616188"/>
            <a:ext cx="8474075" cy="989892"/>
          </a:xfrm>
        </p:spPr>
        <p:txBody>
          <a:bodyPr/>
          <a:lstStyle/>
          <a:p>
            <a:r>
              <a:rPr lang="sv-SE"/>
              <a:t>Fortsatta steg mot lönsamhet och stabilitet</a:t>
            </a:r>
          </a:p>
        </p:txBody>
      </p:sp>
      <p:sp>
        <p:nvSpPr>
          <p:cNvPr id="32" name="textruta 3">
            <a:extLst>
              <a:ext uri="{FF2B5EF4-FFF2-40B4-BE49-F238E27FC236}">
                <a16:creationId xmlns:a16="http://schemas.microsoft.com/office/drawing/2014/main" id="{8F4BBA4A-4BAE-5301-B491-8AA4E1EECCBC}"/>
              </a:ext>
            </a:extLst>
          </p:cNvPr>
          <p:cNvSpPr txBox="1"/>
          <p:nvPr/>
        </p:nvSpPr>
        <p:spPr>
          <a:xfrm>
            <a:off x="1418677" y="3228153"/>
            <a:ext cx="2909418" cy="2006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0043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Samverkan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0043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Trä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0043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Hållbarhet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3" name="textruta 3">
            <a:extLst>
              <a:ext uri="{FF2B5EF4-FFF2-40B4-BE49-F238E27FC236}">
                <a16:creationId xmlns:a16="http://schemas.microsoft.com/office/drawing/2014/main" id="{A6823565-4291-17EA-B33C-93E5F197A179}"/>
              </a:ext>
            </a:extLst>
          </p:cNvPr>
          <p:cNvSpPr txBox="1"/>
          <p:nvPr/>
        </p:nvSpPr>
        <p:spPr>
          <a:xfrm>
            <a:off x="4639263" y="2865030"/>
            <a:ext cx="2909418" cy="10669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>
                <a:ln>
                  <a:noFill/>
                </a:ln>
                <a:solidFill>
                  <a:srgbClr val="0043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Lönsamhet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>
                <a:ln>
                  <a:noFill/>
                </a:ln>
                <a:solidFill>
                  <a:srgbClr val="0043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5%</a:t>
            </a: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4" name="textruta 3">
            <a:extLst>
              <a:ext uri="{FF2B5EF4-FFF2-40B4-BE49-F238E27FC236}">
                <a16:creationId xmlns:a16="http://schemas.microsoft.com/office/drawing/2014/main" id="{2234A89D-7388-1FD2-13EC-4A35A9790266}"/>
              </a:ext>
            </a:extLst>
          </p:cNvPr>
          <p:cNvSpPr txBox="1"/>
          <p:nvPr/>
        </p:nvSpPr>
        <p:spPr>
          <a:xfrm>
            <a:off x="7798608" y="3228153"/>
            <a:ext cx="2909418" cy="7684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>
                <a:ln>
                  <a:noFill/>
                </a:ln>
                <a:solidFill>
                  <a:srgbClr val="00437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Tillväxt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med begränsad risk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9D685ADE-ED3C-E400-CC84-6900FCB4D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999" y="2220433"/>
            <a:ext cx="11183937" cy="2923074"/>
          </a:xfrm>
          <a:prstGeom prst="rect">
            <a:avLst/>
          </a:prstGeom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2D13999-3DCF-09BF-3EBD-45B16A815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Årsstämma 2025 - Falun 12 maj 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055568-1DCB-FBD4-FAE7-2750F66940DD}"/>
              </a:ext>
            </a:extLst>
          </p:cNvPr>
          <p:cNvSpPr txBox="1">
            <a:spLocks/>
          </p:cNvSpPr>
          <p:nvPr/>
        </p:nvSpPr>
        <p:spPr>
          <a:xfrm>
            <a:off x="507999" y="5788104"/>
            <a:ext cx="7779131" cy="9898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med ett starkt lokalt entreprenörskap</a:t>
            </a:r>
          </a:p>
        </p:txBody>
      </p:sp>
    </p:spTree>
    <p:extLst>
      <p:ext uri="{BB962C8B-B14F-4D97-AF65-F5344CB8AC3E}">
        <p14:creationId xmlns:p14="http://schemas.microsoft.com/office/powerpoint/2010/main" val="3068057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0AAB822-804D-9006-D2AF-BFADB87A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pic>
        <p:nvPicPr>
          <p:cNvPr id="6" name="Bildobjekt 5" descr="En bild som visar klädsel, Arbetare, person, hjälm&#10;&#10;Automatiskt genererad beskrivning">
            <a:extLst>
              <a:ext uri="{FF2B5EF4-FFF2-40B4-BE49-F238E27FC236}">
                <a16:creationId xmlns:a16="http://schemas.microsoft.com/office/drawing/2014/main" id="{D52E8301-93FC-C9FE-04C8-312690A56E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667" y="1631773"/>
            <a:ext cx="4991333" cy="359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Bildobjekt 6" descr="En bild som visar klädsel, person, fotbeklädnader, Skyddskläder med god synbarhet&#10;&#10;Automatiskt genererad beskrivning">
            <a:extLst>
              <a:ext uri="{FF2B5EF4-FFF2-40B4-BE49-F238E27FC236}">
                <a16:creationId xmlns:a16="http://schemas.microsoft.com/office/drawing/2014/main" id="{E8B0EB26-3AC2-849F-6549-2DCBEF4316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1773"/>
            <a:ext cx="4097458" cy="35944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BE18FDD4-30A9-A788-6F86-91DA8DB80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612" y="1631774"/>
            <a:ext cx="3082901" cy="359444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E5774A0-3D98-2359-8080-C3CD30837F79}"/>
              </a:ext>
            </a:extLst>
          </p:cNvPr>
          <p:cNvSpPr txBox="1">
            <a:spLocks/>
          </p:cNvSpPr>
          <p:nvPr/>
        </p:nvSpPr>
        <p:spPr>
          <a:xfrm>
            <a:off x="2048729" y="158988"/>
            <a:ext cx="6588000" cy="98989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sv-SE" sz="3200" dirty="0"/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1749273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99DEE7-10FC-F1FB-0FEF-2EE51E002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C31F4BDA-E830-8E83-3D5C-2557AF00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4476"/>
            <a:ext cx="9279310" cy="989892"/>
          </a:xfrm>
        </p:spPr>
        <p:txBody>
          <a:bodyPr>
            <a:noAutofit/>
          </a:bodyPr>
          <a:lstStyle/>
          <a:p>
            <a:r>
              <a:rPr lang="sv-SE" dirty="0">
                <a:latin typeface="Roboto" panose="02000000000000000000" pitchFamily="2" charset="0"/>
                <a:cs typeface="Roboto" panose="02000000000000000000" pitchFamily="2" charset="0"/>
              </a:rPr>
              <a:t>Lokalt styre ger hållbart entreprenörskap</a:t>
            </a:r>
          </a:p>
        </p:txBody>
      </p:sp>
      <p:sp>
        <p:nvSpPr>
          <p:cNvPr id="416" name="XL_VAR_Txt_TOT_R12_Nettooms_Mdr">
            <a:extLst>
              <a:ext uri="{FF2B5EF4-FFF2-40B4-BE49-F238E27FC236}">
                <a16:creationId xmlns:a16="http://schemas.microsoft.com/office/drawing/2014/main" id="{C11685AD-AF89-FE7C-9150-12E1EFDA6CD6}"/>
              </a:ext>
            </a:extLst>
          </p:cNvPr>
          <p:cNvSpPr txBox="1"/>
          <p:nvPr/>
        </p:nvSpPr>
        <p:spPr>
          <a:xfrm>
            <a:off x="3985666" y="1997545"/>
            <a:ext cx="1082197" cy="84023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54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4,8</a:t>
            </a:r>
            <a:endParaRPr lang="sv-SE" sz="2000" b="1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421" name="Rak koppling 420">
            <a:extLst>
              <a:ext uri="{FF2B5EF4-FFF2-40B4-BE49-F238E27FC236}">
                <a16:creationId xmlns:a16="http://schemas.microsoft.com/office/drawing/2014/main" id="{5D369AEB-DF95-3A25-0C12-18630145297F}"/>
              </a:ext>
            </a:extLst>
          </p:cNvPr>
          <p:cNvCxnSpPr>
            <a:cxnSpLocks/>
          </p:cNvCxnSpPr>
          <p:nvPr/>
        </p:nvCxnSpPr>
        <p:spPr>
          <a:xfrm>
            <a:off x="3985665" y="1877259"/>
            <a:ext cx="2592000" cy="0"/>
          </a:xfrm>
          <a:prstGeom prst="line">
            <a:avLst/>
          </a:prstGeom>
          <a:ln w="12700"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8" name="textruta 587">
            <a:extLst>
              <a:ext uri="{FF2B5EF4-FFF2-40B4-BE49-F238E27FC236}">
                <a16:creationId xmlns:a16="http://schemas.microsoft.com/office/drawing/2014/main" id="{ECE4D807-548B-8DDA-4F08-1471D7082F6D}"/>
              </a:ext>
            </a:extLst>
          </p:cNvPr>
          <p:cNvSpPr txBox="1"/>
          <p:nvPr/>
        </p:nvSpPr>
        <p:spPr>
          <a:xfrm>
            <a:off x="3985666" y="3745976"/>
            <a:ext cx="2591999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Fokusområden</a:t>
            </a:r>
          </a:p>
        </p:txBody>
      </p:sp>
      <p:cxnSp>
        <p:nvCxnSpPr>
          <p:cNvPr id="589" name="Rak koppling 588">
            <a:extLst>
              <a:ext uri="{FF2B5EF4-FFF2-40B4-BE49-F238E27FC236}">
                <a16:creationId xmlns:a16="http://schemas.microsoft.com/office/drawing/2014/main" id="{311C8407-D5D2-89BD-6E14-BBA65CDDB0ED}"/>
              </a:ext>
            </a:extLst>
          </p:cNvPr>
          <p:cNvCxnSpPr>
            <a:cxnSpLocks/>
          </p:cNvCxnSpPr>
          <p:nvPr/>
        </p:nvCxnSpPr>
        <p:spPr>
          <a:xfrm>
            <a:off x="3985665" y="4078065"/>
            <a:ext cx="2592000" cy="0"/>
          </a:xfrm>
          <a:prstGeom prst="line">
            <a:avLst/>
          </a:prstGeom>
          <a:ln w="12700"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2" name="Rektangel: rundade hörn 591">
            <a:extLst>
              <a:ext uri="{FF2B5EF4-FFF2-40B4-BE49-F238E27FC236}">
                <a16:creationId xmlns:a16="http://schemas.microsoft.com/office/drawing/2014/main" id="{C5216471-3E5D-C312-4EB1-62CB1B093D1E}"/>
              </a:ext>
            </a:extLst>
          </p:cNvPr>
          <p:cNvSpPr/>
          <p:nvPr/>
        </p:nvSpPr>
        <p:spPr>
          <a:xfrm>
            <a:off x="3956105" y="4228431"/>
            <a:ext cx="2635200" cy="40825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lang="sv-SE" sz="1600"/>
              <a:t>Samverkan</a:t>
            </a:r>
          </a:p>
        </p:txBody>
      </p:sp>
      <p:sp>
        <p:nvSpPr>
          <p:cNvPr id="598" name="Rektangel: rundade hörn 597">
            <a:extLst>
              <a:ext uri="{FF2B5EF4-FFF2-40B4-BE49-F238E27FC236}">
                <a16:creationId xmlns:a16="http://schemas.microsoft.com/office/drawing/2014/main" id="{36D2E6B4-9889-1760-DB48-D3A866CB8417}"/>
              </a:ext>
            </a:extLst>
          </p:cNvPr>
          <p:cNvSpPr/>
          <p:nvPr/>
        </p:nvSpPr>
        <p:spPr>
          <a:xfrm>
            <a:off x="3956105" y="4751719"/>
            <a:ext cx="2633662" cy="4082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lang="sv-SE" sz="1600"/>
              <a:t>Träbyggnation</a:t>
            </a:r>
          </a:p>
        </p:txBody>
      </p:sp>
      <p:sp>
        <p:nvSpPr>
          <p:cNvPr id="600" name="Rektangel: rundade hörn 599">
            <a:extLst>
              <a:ext uri="{FF2B5EF4-FFF2-40B4-BE49-F238E27FC236}">
                <a16:creationId xmlns:a16="http://schemas.microsoft.com/office/drawing/2014/main" id="{3115E43D-EB00-0613-6D90-1B3D92872856}"/>
              </a:ext>
            </a:extLst>
          </p:cNvPr>
          <p:cNvSpPr/>
          <p:nvPr/>
        </p:nvSpPr>
        <p:spPr>
          <a:xfrm>
            <a:off x="3956106" y="5270693"/>
            <a:ext cx="2635200" cy="408250"/>
          </a:xfrm>
          <a:prstGeom prst="roundRect">
            <a:avLst>
              <a:gd name="adj" fmla="val 50000"/>
            </a:avLst>
          </a:prstGeom>
          <a:solidFill>
            <a:srgbClr val="88BC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lang="sv-SE" sz="1600"/>
              <a:t>Hållbarhet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FBA98-ECB9-AFE1-6BF6-21D4B5B3F00E}"/>
              </a:ext>
            </a:extLst>
          </p:cNvPr>
          <p:cNvSpPr txBox="1"/>
          <p:nvPr/>
        </p:nvSpPr>
        <p:spPr>
          <a:xfrm>
            <a:off x="535030" y="314324"/>
            <a:ext cx="3318294" cy="1608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sv-SE"/>
            </a:defPPr>
            <a:lvl1pPr>
              <a:defRPr sz="1400" spc="4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sv-SE" sz="1200" dirty="0"/>
              <a:t>OM BYGGPARTNERGRUPPEN</a:t>
            </a:r>
          </a:p>
        </p:txBody>
      </p:sp>
      <p:sp>
        <p:nvSpPr>
          <p:cNvPr id="1157" name="Frihandsfigur: Form 1156">
            <a:extLst>
              <a:ext uri="{FF2B5EF4-FFF2-40B4-BE49-F238E27FC236}">
                <a16:creationId xmlns:a16="http://schemas.microsoft.com/office/drawing/2014/main" id="{D372B432-3938-6127-2073-7AECE2B8EF05}"/>
              </a:ext>
            </a:extLst>
          </p:cNvPr>
          <p:cNvSpPr/>
          <p:nvPr/>
        </p:nvSpPr>
        <p:spPr>
          <a:xfrm>
            <a:off x="9150905" y="3918814"/>
            <a:ext cx="653563" cy="701579"/>
          </a:xfrm>
          <a:custGeom>
            <a:avLst/>
            <a:gdLst>
              <a:gd name="connsiteX0" fmla="*/ 622131 w 1166400"/>
              <a:gd name="connsiteY0" fmla="*/ 0 h 1252091"/>
              <a:gd name="connsiteX1" fmla="*/ 596902 w 1166400"/>
              <a:gd name="connsiteY1" fmla="*/ 54264 h 1252091"/>
              <a:gd name="connsiteX2" fmla="*/ 543943 w 1166400"/>
              <a:gd name="connsiteY2" fmla="*/ 32841 h 1252091"/>
              <a:gd name="connsiteX3" fmla="*/ 494682 w 1166400"/>
              <a:gd name="connsiteY3" fmla="*/ 87105 h 1252091"/>
              <a:gd name="connsiteX4" fmla="*/ 512407 w 1166400"/>
              <a:gd name="connsiteY4" fmla="*/ 118641 h 1252091"/>
              <a:gd name="connsiteX5" fmla="*/ 490984 w 1166400"/>
              <a:gd name="connsiteY5" fmla="*/ 151482 h 1252091"/>
              <a:gd name="connsiteX6" fmla="*/ 450640 w 1166400"/>
              <a:gd name="connsiteY6" fmla="*/ 150177 h 1252091"/>
              <a:gd name="connsiteX7" fmla="*/ 440527 w 1166400"/>
              <a:gd name="connsiteY7" fmla="*/ 193131 h 1252091"/>
              <a:gd name="connsiteX8" fmla="*/ 425411 w 1166400"/>
              <a:gd name="connsiteY8" fmla="*/ 166598 h 1252091"/>
              <a:gd name="connsiteX9" fmla="*/ 401378 w 1166400"/>
              <a:gd name="connsiteY9" fmla="*/ 178016 h 1252091"/>
              <a:gd name="connsiteX10" fmla="*/ 357228 w 1166400"/>
              <a:gd name="connsiteY10" fmla="*/ 151482 h 1252091"/>
              <a:gd name="connsiteX11" fmla="*/ 328193 w 1166400"/>
              <a:gd name="connsiteY11" fmla="*/ 186824 h 1252091"/>
              <a:gd name="connsiteX12" fmla="*/ 301659 w 1166400"/>
              <a:gd name="connsiteY12" fmla="*/ 188129 h 1252091"/>
              <a:gd name="connsiteX13" fmla="*/ 278931 w 1166400"/>
              <a:gd name="connsiteY13" fmla="*/ 217164 h 1252091"/>
              <a:gd name="connsiteX14" fmla="*/ 260010 w 1166400"/>
              <a:gd name="connsiteY14" fmla="*/ 253811 h 1252091"/>
              <a:gd name="connsiteX15" fmla="*/ 249896 w 1166400"/>
              <a:gd name="connsiteY15" fmla="*/ 289154 h 1252091"/>
              <a:gd name="connsiteX16" fmla="*/ 205746 w 1166400"/>
              <a:gd name="connsiteY16" fmla="*/ 314383 h 1252091"/>
              <a:gd name="connsiteX17" fmla="*/ 199439 w 1166400"/>
              <a:gd name="connsiteY17" fmla="*/ 376258 h 1252091"/>
              <a:gd name="connsiteX18" fmla="*/ 165401 w 1166400"/>
              <a:gd name="connsiteY18" fmla="*/ 416603 h 1252091"/>
              <a:gd name="connsiteX19" fmla="*/ 199439 w 1166400"/>
              <a:gd name="connsiteY19" fmla="*/ 444333 h 1252091"/>
              <a:gd name="connsiteX20" fmla="*/ 228474 w 1166400"/>
              <a:gd name="connsiteY20" fmla="*/ 450640 h 1252091"/>
              <a:gd name="connsiteX21" fmla="*/ 244894 w 1166400"/>
              <a:gd name="connsiteY21" fmla="*/ 465756 h 1252091"/>
              <a:gd name="connsiteX22" fmla="*/ 214554 w 1166400"/>
              <a:gd name="connsiteY22" fmla="*/ 484677 h 1252091"/>
              <a:gd name="connsiteX23" fmla="*/ 195633 w 1166400"/>
              <a:gd name="connsiteY23" fmla="*/ 531329 h 1252091"/>
              <a:gd name="connsiteX24" fmla="*/ 165293 w 1166400"/>
              <a:gd name="connsiteY24" fmla="*/ 545248 h 1252091"/>
              <a:gd name="connsiteX25" fmla="*/ 143870 w 1166400"/>
              <a:gd name="connsiteY25" fmla="*/ 522520 h 1252091"/>
              <a:gd name="connsiteX26" fmla="*/ 122447 w 1166400"/>
              <a:gd name="connsiteY26" fmla="*/ 531329 h 1252091"/>
              <a:gd name="connsiteX27" fmla="*/ 121142 w 1166400"/>
              <a:gd name="connsiteY27" fmla="*/ 561669 h 1252091"/>
              <a:gd name="connsiteX28" fmla="*/ 64377 w 1166400"/>
              <a:gd name="connsiteY28" fmla="*/ 608320 h 1252091"/>
              <a:gd name="connsiteX29" fmla="*/ 56765 w 1166400"/>
              <a:gd name="connsiteY29" fmla="*/ 639857 h 1252091"/>
              <a:gd name="connsiteX30" fmla="*/ 46652 w 1166400"/>
              <a:gd name="connsiteY30" fmla="*/ 671392 h 1252091"/>
              <a:gd name="connsiteX31" fmla="*/ 52959 w 1166400"/>
              <a:gd name="connsiteY31" fmla="*/ 691619 h 1252091"/>
              <a:gd name="connsiteX32" fmla="*/ 40345 w 1166400"/>
              <a:gd name="connsiteY32" fmla="*/ 711845 h 1252091"/>
              <a:gd name="connsiteX33" fmla="*/ 27730 w 1166400"/>
              <a:gd name="connsiteY33" fmla="*/ 774918 h 1252091"/>
              <a:gd name="connsiteX34" fmla="*/ 0 w 1166400"/>
              <a:gd name="connsiteY34" fmla="*/ 867025 h 1252091"/>
              <a:gd name="connsiteX35" fmla="*/ 32841 w 1166400"/>
              <a:gd name="connsiteY35" fmla="*/ 880945 h 1252091"/>
              <a:gd name="connsiteX36" fmla="*/ 103525 w 1166400"/>
              <a:gd name="connsiteY36" fmla="*/ 869635 h 1252091"/>
              <a:gd name="connsiteX37" fmla="*/ 107331 w 1166400"/>
              <a:gd name="connsiteY37" fmla="*/ 898670 h 1252091"/>
              <a:gd name="connsiteX38" fmla="*/ 176711 w 1166400"/>
              <a:gd name="connsiteY38" fmla="*/ 884750 h 1252091"/>
              <a:gd name="connsiteX39" fmla="*/ 195633 w 1166400"/>
              <a:gd name="connsiteY39" fmla="*/ 846907 h 1252091"/>
              <a:gd name="connsiteX40" fmla="*/ 219665 w 1166400"/>
              <a:gd name="connsiteY40" fmla="*/ 859522 h 1252091"/>
              <a:gd name="connsiteX41" fmla="*/ 241088 w 1166400"/>
              <a:gd name="connsiteY41" fmla="*/ 940319 h 1252091"/>
              <a:gd name="connsiteX42" fmla="*/ 252506 w 1166400"/>
              <a:gd name="connsiteY42" fmla="*/ 970659 h 1252091"/>
              <a:gd name="connsiteX43" fmla="*/ 234781 w 1166400"/>
              <a:gd name="connsiteY43" fmla="*/ 992082 h 1252091"/>
              <a:gd name="connsiteX44" fmla="*/ 218360 w 1166400"/>
              <a:gd name="connsiteY44" fmla="*/ 1031230 h 1252091"/>
              <a:gd name="connsiteX45" fmla="*/ 228474 w 1166400"/>
              <a:gd name="connsiteY45" fmla="*/ 1067877 h 1252091"/>
              <a:gd name="connsiteX46" fmla="*/ 263816 w 1166400"/>
              <a:gd name="connsiteY46" fmla="*/ 1110832 h 1252091"/>
              <a:gd name="connsiteX47" fmla="*/ 257509 w 1166400"/>
              <a:gd name="connsiteY47" fmla="*/ 1133559 h 1252091"/>
              <a:gd name="connsiteX48" fmla="*/ 275125 w 1166400"/>
              <a:gd name="connsiteY48" fmla="*/ 1196632 h 1252091"/>
              <a:gd name="connsiteX49" fmla="*/ 295352 w 1166400"/>
              <a:gd name="connsiteY49" fmla="*/ 1244588 h 1252091"/>
              <a:gd name="connsiteX50" fmla="*/ 367341 w 1166400"/>
              <a:gd name="connsiteY50" fmla="*/ 1236976 h 1252091"/>
              <a:gd name="connsiteX51" fmla="*/ 432914 w 1166400"/>
              <a:gd name="connsiteY51" fmla="*/ 1252092 h 1252091"/>
              <a:gd name="connsiteX52" fmla="*/ 439222 w 1166400"/>
              <a:gd name="connsiteY52" fmla="*/ 1209138 h 1252091"/>
              <a:gd name="connsiteX53" fmla="*/ 453141 w 1166400"/>
              <a:gd name="connsiteY53" fmla="*/ 1190215 h 1252091"/>
              <a:gd name="connsiteX54" fmla="*/ 483481 w 1166400"/>
              <a:gd name="connsiteY54" fmla="*/ 1195218 h 1252091"/>
              <a:gd name="connsiteX55" fmla="*/ 493594 w 1166400"/>
              <a:gd name="connsiteY55" fmla="*/ 1162377 h 1252091"/>
              <a:gd name="connsiteX56" fmla="*/ 521324 w 1166400"/>
              <a:gd name="connsiteY56" fmla="*/ 1137147 h 1252091"/>
              <a:gd name="connsiteX57" fmla="*/ 516322 w 1166400"/>
              <a:gd name="connsiteY57" fmla="*/ 1109418 h 1252091"/>
              <a:gd name="connsiteX58" fmla="*/ 560473 w 1166400"/>
              <a:gd name="connsiteY58" fmla="*/ 1099304 h 1252091"/>
              <a:gd name="connsiteX59" fmla="*/ 614736 w 1166400"/>
              <a:gd name="connsiteY59" fmla="*/ 1116921 h 1252091"/>
              <a:gd name="connsiteX60" fmla="*/ 622348 w 1166400"/>
              <a:gd name="connsiteY60" fmla="*/ 1147261 h 1252091"/>
              <a:gd name="connsiteX61" fmla="*/ 658996 w 1166400"/>
              <a:gd name="connsiteY61" fmla="*/ 1128340 h 1252091"/>
              <a:gd name="connsiteX62" fmla="*/ 685530 w 1166400"/>
              <a:gd name="connsiteY62" fmla="*/ 1147261 h 1252091"/>
              <a:gd name="connsiteX63" fmla="*/ 734791 w 1166400"/>
              <a:gd name="connsiteY63" fmla="*/ 1101805 h 1252091"/>
              <a:gd name="connsiteX64" fmla="*/ 758824 w 1166400"/>
              <a:gd name="connsiteY64" fmla="*/ 1099304 h 1252091"/>
              <a:gd name="connsiteX65" fmla="*/ 734791 w 1166400"/>
              <a:gd name="connsiteY65" fmla="*/ 1016007 h 1252091"/>
              <a:gd name="connsiteX66" fmla="*/ 757519 w 1166400"/>
              <a:gd name="connsiteY66" fmla="*/ 998390 h 1252091"/>
              <a:gd name="connsiteX67" fmla="*/ 717174 w 1166400"/>
              <a:gd name="connsiteY67" fmla="*/ 939014 h 1252091"/>
              <a:gd name="connsiteX68" fmla="*/ 724787 w 1166400"/>
              <a:gd name="connsiteY68" fmla="*/ 889752 h 1252091"/>
              <a:gd name="connsiteX69" fmla="*/ 771438 w 1166400"/>
              <a:gd name="connsiteY69" fmla="*/ 896712 h 1252091"/>
              <a:gd name="connsiteX70" fmla="*/ 802974 w 1166400"/>
              <a:gd name="connsiteY70" fmla="*/ 772417 h 1252091"/>
              <a:gd name="connsiteX71" fmla="*/ 855933 w 1166400"/>
              <a:gd name="connsiteY71" fmla="*/ 786337 h 1252091"/>
              <a:gd name="connsiteX72" fmla="*/ 888774 w 1166400"/>
              <a:gd name="connsiteY72" fmla="*/ 754147 h 1252091"/>
              <a:gd name="connsiteX73" fmla="*/ 922812 w 1166400"/>
              <a:gd name="connsiteY73" fmla="*/ 752842 h 1252091"/>
              <a:gd name="connsiteX74" fmla="*/ 932272 w 1166400"/>
              <a:gd name="connsiteY74" fmla="*/ 752842 h 1252091"/>
              <a:gd name="connsiteX75" fmla="*/ 946192 w 1166400"/>
              <a:gd name="connsiteY75" fmla="*/ 752191 h 1252091"/>
              <a:gd name="connsiteX76" fmla="*/ 1060374 w 1166400"/>
              <a:gd name="connsiteY76" fmla="*/ 832988 h 1252091"/>
              <a:gd name="connsiteX77" fmla="*/ 1105830 w 1166400"/>
              <a:gd name="connsiteY77" fmla="*/ 853214 h 1252091"/>
              <a:gd name="connsiteX78" fmla="*/ 1129862 w 1166400"/>
              <a:gd name="connsiteY78" fmla="*/ 791339 h 1252091"/>
              <a:gd name="connsiteX79" fmla="*/ 1103328 w 1166400"/>
              <a:gd name="connsiteY79" fmla="*/ 750995 h 1252091"/>
              <a:gd name="connsiteX80" fmla="*/ 1060374 w 1166400"/>
              <a:gd name="connsiteY80" fmla="*/ 720654 h 1252091"/>
              <a:gd name="connsiteX81" fmla="*/ 1142368 w 1166400"/>
              <a:gd name="connsiteY81" fmla="*/ 703038 h 1252091"/>
              <a:gd name="connsiteX82" fmla="*/ 1160093 w 1166400"/>
              <a:gd name="connsiteY82" fmla="*/ 658887 h 1252091"/>
              <a:gd name="connsiteX83" fmla="*/ 1122250 w 1166400"/>
              <a:gd name="connsiteY83" fmla="*/ 629852 h 1252091"/>
              <a:gd name="connsiteX84" fmla="*/ 1075598 w 1166400"/>
              <a:gd name="connsiteY84" fmla="*/ 626046 h 1252091"/>
              <a:gd name="connsiteX85" fmla="*/ 1062984 w 1166400"/>
              <a:gd name="connsiteY85" fmla="*/ 594510 h 1252091"/>
              <a:gd name="connsiteX86" fmla="*/ 1017528 w 1166400"/>
              <a:gd name="connsiteY86" fmla="*/ 580591 h 1252091"/>
              <a:gd name="connsiteX87" fmla="*/ 1001108 w 1166400"/>
              <a:gd name="connsiteY87" fmla="*/ 556558 h 1252091"/>
              <a:gd name="connsiteX88" fmla="*/ 1025140 w 1166400"/>
              <a:gd name="connsiteY88" fmla="*/ 559059 h 1252091"/>
              <a:gd name="connsiteX89" fmla="*/ 1078100 w 1166400"/>
              <a:gd name="connsiteY89" fmla="*/ 569172 h 1252091"/>
              <a:gd name="connsiteX90" fmla="*/ 1131058 w 1166400"/>
              <a:gd name="connsiteY90" fmla="*/ 548945 h 1252091"/>
              <a:gd name="connsiteX91" fmla="*/ 1166401 w 1166400"/>
              <a:gd name="connsiteY91" fmla="*/ 490876 h 1252091"/>
              <a:gd name="connsiteX92" fmla="*/ 1128557 w 1166400"/>
              <a:gd name="connsiteY92" fmla="*/ 453033 h 1252091"/>
              <a:gd name="connsiteX93" fmla="*/ 1071792 w 1166400"/>
              <a:gd name="connsiteY93" fmla="*/ 408881 h 1252091"/>
              <a:gd name="connsiteX94" fmla="*/ 1002413 w 1166400"/>
              <a:gd name="connsiteY94" fmla="*/ 377346 h 1252091"/>
              <a:gd name="connsiteX95" fmla="*/ 929227 w 1166400"/>
              <a:gd name="connsiteY95" fmla="*/ 372343 h 1252091"/>
              <a:gd name="connsiteX96" fmla="*/ 919114 w 1166400"/>
              <a:gd name="connsiteY96" fmla="*/ 415298 h 1252091"/>
              <a:gd name="connsiteX97" fmla="*/ 892580 w 1166400"/>
              <a:gd name="connsiteY97" fmla="*/ 382457 h 1252091"/>
              <a:gd name="connsiteX98" fmla="*/ 853432 w 1166400"/>
              <a:gd name="connsiteY98" fmla="*/ 398877 h 1252091"/>
              <a:gd name="connsiteX99" fmla="*/ 837011 w 1166400"/>
              <a:gd name="connsiteY99" fmla="*/ 391265 h 1252091"/>
              <a:gd name="connsiteX100" fmla="*/ 838316 w 1166400"/>
              <a:gd name="connsiteY100" fmla="*/ 359729 h 1252091"/>
              <a:gd name="connsiteX101" fmla="*/ 857238 w 1166400"/>
              <a:gd name="connsiteY101" fmla="*/ 342112 h 1252091"/>
              <a:gd name="connsiteX102" fmla="*/ 906500 w 1166400"/>
              <a:gd name="connsiteY102" fmla="*/ 349725 h 1252091"/>
              <a:gd name="connsiteX103" fmla="*/ 940537 w 1166400"/>
              <a:gd name="connsiteY103" fmla="*/ 349725 h 1252091"/>
              <a:gd name="connsiteX104" fmla="*/ 928249 w 1166400"/>
              <a:gd name="connsiteY104" fmla="*/ 317645 h 1252091"/>
              <a:gd name="connsiteX105" fmla="*/ 902694 w 1166400"/>
              <a:gd name="connsiteY105" fmla="*/ 306879 h 1252091"/>
              <a:gd name="connsiteX106" fmla="*/ 845929 w 1166400"/>
              <a:gd name="connsiteY106" fmla="*/ 195850 h 1252091"/>
              <a:gd name="connsiteX107" fmla="*/ 833314 w 1166400"/>
              <a:gd name="connsiteY107" fmla="*/ 176929 h 1252091"/>
              <a:gd name="connsiteX108" fmla="*/ 804279 w 1166400"/>
              <a:gd name="connsiteY108" fmla="*/ 169316 h 1252091"/>
              <a:gd name="connsiteX109" fmla="*/ 770242 w 1166400"/>
              <a:gd name="connsiteY109" fmla="*/ 131473 h 1252091"/>
              <a:gd name="connsiteX110" fmla="*/ 748819 w 1166400"/>
              <a:gd name="connsiteY110" fmla="*/ 89824 h 1252091"/>
              <a:gd name="connsiteX111" fmla="*/ 702168 w 1166400"/>
              <a:gd name="connsiteY111" fmla="*/ 68400 h 1252091"/>
              <a:gd name="connsiteX112" fmla="*/ 655516 w 1166400"/>
              <a:gd name="connsiteY112" fmla="*/ 36865 h 1252091"/>
              <a:gd name="connsiteX113" fmla="*/ 646707 w 1166400"/>
              <a:gd name="connsiteY113" fmla="*/ 12832 h 1252091"/>
              <a:gd name="connsiteX114" fmla="*/ 622675 w 1166400"/>
              <a:gd name="connsiteY114" fmla="*/ 218 h 1252091"/>
              <a:gd name="connsiteX115" fmla="*/ 622675 w 1166400"/>
              <a:gd name="connsiteY115" fmla="*/ 218 h 125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166400" h="1252091">
                <a:moveTo>
                  <a:pt x="622131" y="0"/>
                </a:moveTo>
                <a:lnTo>
                  <a:pt x="596902" y="54264"/>
                </a:lnTo>
                <a:lnTo>
                  <a:pt x="543943" y="32841"/>
                </a:lnTo>
                <a:lnTo>
                  <a:pt x="494682" y="87105"/>
                </a:lnTo>
                <a:lnTo>
                  <a:pt x="512407" y="118641"/>
                </a:lnTo>
                <a:lnTo>
                  <a:pt x="490984" y="151482"/>
                </a:lnTo>
                <a:lnTo>
                  <a:pt x="450640" y="150177"/>
                </a:lnTo>
                <a:lnTo>
                  <a:pt x="440527" y="193131"/>
                </a:lnTo>
                <a:lnTo>
                  <a:pt x="425411" y="166598"/>
                </a:lnTo>
                <a:lnTo>
                  <a:pt x="401378" y="178016"/>
                </a:lnTo>
                <a:lnTo>
                  <a:pt x="357228" y="151482"/>
                </a:lnTo>
                <a:lnTo>
                  <a:pt x="328193" y="186824"/>
                </a:lnTo>
                <a:lnTo>
                  <a:pt x="301659" y="188129"/>
                </a:lnTo>
                <a:lnTo>
                  <a:pt x="278931" y="217164"/>
                </a:lnTo>
                <a:lnTo>
                  <a:pt x="260010" y="253811"/>
                </a:lnTo>
                <a:lnTo>
                  <a:pt x="249896" y="289154"/>
                </a:lnTo>
                <a:lnTo>
                  <a:pt x="205746" y="314383"/>
                </a:lnTo>
                <a:lnTo>
                  <a:pt x="199439" y="376258"/>
                </a:lnTo>
                <a:lnTo>
                  <a:pt x="165401" y="416603"/>
                </a:lnTo>
                <a:lnTo>
                  <a:pt x="199439" y="444333"/>
                </a:lnTo>
                <a:lnTo>
                  <a:pt x="228474" y="450640"/>
                </a:lnTo>
                <a:lnTo>
                  <a:pt x="244894" y="465756"/>
                </a:lnTo>
                <a:lnTo>
                  <a:pt x="214554" y="484677"/>
                </a:lnTo>
                <a:lnTo>
                  <a:pt x="195633" y="531329"/>
                </a:lnTo>
                <a:lnTo>
                  <a:pt x="165293" y="545248"/>
                </a:lnTo>
                <a:lnTo>
                  <a:pt x="143870" y="522520"/>
                </a:lnTo>
                <a:lnTo>
                  <a:pt x="122447" y="531329"/>
                </a:lnTo>
                <a:lnTo>
                  <a:pt x="121142" y="561669"/>
                </a:lnTo>
                <a:lnTo>
                  <a:pt x="64377" y="608320"/>
                </a:lnTo>
                <a:lnTo>
                  <a:pt x="56765" y="639857"/>
                </a:lnTo>
                <a:lnTo>
                  <a:pt x="46652" y="671392"/>
                </a:lnTo>
                <a:lnTo>
                  <a:pt x="52959" y="691619"/>
                </a:lnTo>
                <a:lnTo>
                  <a:pt x="40345" y="711845"/>
                </a:lnTo>
                <a:lnTo>
                  <a:pt x="27730" y="774918"/>
                </a:lnTo>
                <a:lnTo>
                  <a:pt x="0" y="867025"/>
                </a:lnTo>
                <a:lnTo>
                  <a:pt x="32841" y="880945"/>
                </a:lnTo>
                <a:lnTo>
                  <a:pt x="103525" y="869635"/>
                </a:lnTo>
                <a:lnTo>
                  <a:pt x="107331" y="898670"/>
                </a:lnTo>
                <a:lnTo>
                  <a:pt x="176711" y="884750"/>
                </a:lnTo>
                <a:lnTo>
                  <a:pt x="195633" y="846907"/>
                </a:lnTo>
                <a:lnTo>
                  <a:pt x="219665" y="859522"/>
                </a:lnTo>
                <a:lnTo>
                  <a:pt x="241088" y="940319"/>
                </a:lnTo>
                <a:lnTo>
                  <a:pt x="252506" y="970659"/>
                </a:lnTo>
                <a:lnTo>
                  <a:pt x="234781" y="992082"/>
                </a:lnTo>
                <a:lnTo>
                  <a:pt x="218360" y="1031230"/>
                </a:lnTo>
                <a:lnTo>
                  <a:pt x="228474" y="1067877"/>
                </a:lnTo>
                <a:lnTo>
                  <a:pt x="263816" y="1110832"/>
                </a:lnTo>
                <a:lnTo>
                  <a:pt x="257509" y="1133559"/>
                </a:lnTo>
                <a:lnTo>
                  <a:pt x="275125" y="1196632"/>
                </a:lnTo>
                <a:lnTo>
                  <a:pt x="295352" y="1244588"/>
                </a:lnTo>
                <a:lnTo>
                  <a:pt x="367341" y="1236976"/>
                </a:lnTo>
                <a:lnTo>
                  <a:pt x="432914" y="1252092"/>
                </a:lnTo>
                <a:lnTo>
                  <a:pt x="439222" y="1209138"/>
                </a:lnTo>
                <a:lnTo>
                  <a:pt x="453141" y="1190215"/>
                </a:lnTo>
                <a:lnTo>
                  <a:pt x="483481" y="1195218"/>
                </a:lnTo>
                <a:lnTo>
                  <a:pt x="493594" y="1162377"/>
                </a:lnTo>
                <a:lnTo>
                  <a:pt x="521324" y="1137147"/>
                </a:lnTo>
                <a:lnTo>
                  <a:pt x="516322" y="1109418"/>
                </a:lnTo>
                <a:lnTo>
                  <a:pt x="560473" y="1099304"/>
                </a:lnTo>
                <a:lnTo>
                  <a:pt x="614736" y="1116921"/>
                </a:lnTo>
                <a:lnTo>
                  <a:pt x="622348" y="1147261"/>
                </a:lnTo>
                <a:lnTo>
                  <a:pt x="658996" y="1128340"/>
                </a:lnTo>
                <a:lnTo>
                  <a:pt x="685530" y="1147261"/>
                </a:lnTo>
                <a:lnTo>
                  <a:pt x="734791" y="1101805"/>
                </a:lnTo>
                <a:lnTo>
                  <a:pt x="758824" y="1099304"/>
                </a:lnTo>
                <a:lnTo>
                  <a:pt x="734791" y="1016007"/>
                </a:lnTo>
                <a:lnTo>
                  <a:pt x="757519" y="998390"/>
                </a:lnTo>
                <a:lnTo>
                  <a:pt x="717174" y="939014"/>
                </a:lnTo>
                <a:lnTo>
                  <a:pt x="724787" y="889752"/>
                </a:lnTo>
                <a:lnTo>
                  <a:pt x="771438" y="896712"/>
                </a:lnTo>
                <a:lnTo>
                  <a:pt x="802974" y="772417"/>
                </a:lnTo>
                <a:lnTo>
                  <a:pt x="855933" y="786337"/>
                </a:lnTo>
                <a:lnTo>
                  <a:pt x="888774" y="754147"/>
                </a:lnTo>
                <a:lnTo>
                  <a:pt x="922812" y="752842"/>
                </a:lnTo>
                <a:lnTo>
                  <a:pt x="932272" y="752842"/>
                </a:lnTo>
                <a:lnTo>
                  <a:pt x="946192" y="752191"/>
                </a:lnTo>
                <a:lnTo>
                  <a:pt x="1060374" y="832988"/>
                </a:lnTo>
                <a:lnTo>
                  <a:pt x="1105830" y="853214"/>
                </a:lnTo>
                <a:lnTo>
                  <a:pt x="1129862" y="791339"/>
                </a:lnTo>
                <a:lnTo>
                  <a:pt x="1103328" y="750995"/>
                </a:lnTo>
                <a:lnTo>
                  <a:pt x="1060374" y="720654"/>
                </a:lnTo>
                <a:lnTo>
                  <a:pt x="1142368" y="703038"/>
                </a:lnTo>
                <a:lnTo>
                  <a:pt x="1160093" y="658887"/>
                </a:lnTo>
                <a:lnTo>
                  <a:pt x="1122250" y="629852"/>
                </a:lnTo>
                <a:lnTo>
                  <a:pt x="1075598" y="626046"/>
                </a:lnTo>
                <a:lnTo>
                  <a:pt x="1062984" y="594510"/>
                </a:lnTo>
                <a:lnTo>
                  <a:pt x="1017528" y="580591"/>
                </a:lnTo>
                <a:lnTo>
                  <a:pt x="1001108" y="556558"/>
                </a:lnTo>
                <a:lnTo>
                  <a:pt x="1025140" y="559059"/>
                </a:lnTo>
                <a:lnTo>
                  <a:pt x="1078100" y="569172"/>
                </a:lnTo>
                <a:lnTo>
                  <a:pt x="1131058" y="548945"/>
                </a:lnTo>
                <a:lnTo>
                  <a:pt x="1166401" y="490876"/>
                </a:lnTo>
                <a:lnTo>
                  <a:pt x="1128557" y="453033"/>
                </a:lnTo>
                <a:lnTo>
                  <a:pt x="1071792" y="408881"/>
                </a:lnTo>
                <a:lnTo>
                  <a:pt x="1002413" y="377346"/>
                </a:lnTo>
                <a:lnTo>
                  <a:pt x="929227" y="372343"/>
                </a:lnTo>
                <a:lnTo>
                  <a:pt x="919114" y="415298"/>
                </a:lnTo>
                <a:lnTo>
                  <a:pt x="892580" y="382457"/>
                </a:lnTo>
                <a:lnTo>
                  <a:pt x="853432" y="398877"/>
                </a:lnTo>
                <a:lnTo>
                  <a:pt x="837011" y="391265"/>
                </a:lnTo>
                <a:lnTo>
                  <a:pt x="838316" y="359729"/>
                </a:lnTo>
                <a:lnTo>
                  <a:pt x="857238" y="342112"/>
                </a:lnTo>
                <a:lnTo>
                  <a:pt x="906500" y="349725"/>
                </a:lnTo>
                <a:lnTo>
                  <a:pt x="940537" y="349725"/>
                </a:lnTo>
                <a:lnTo>
                  <a:pt x="928249" y="317645"/>
                </a:lnTo>
                <a:lnTo>
                  <a:pt x="902694" y="306879"/>
                </a:lnTo>
                <a:lnTo>
                  <a:pt x="845929" y="195850"/>
                </a:lnTo>
                <a:lnTo>
                  <a:pt x="833314" y="176929"/>
                </a:lnTo>
                <a:lnTo>
                  <a:pt x="804279" y="169316"/>
                </a:lnTo>
                <a:lnTo>
                  <a:pt x="770242" y="131473"/>
                </a:lnTo>
                <a:lnTo>
                  <a:pt x="748819" y="89824"/>
                </a:lnTo>
                <a:lnTo>
                  <a:pt x="702168" y="68400"/>
                </a:lnTo>
                <a:lnTo>
                  <a:pt x="655516" y="36865"/>
                </a:lnTo>
                <a:lnTo>
                  <a:pt x="646707" y="12832"/>
                </a:lnTo>
                <a:lnTo>
                  <a:pt x="622675" y="218"/>
                </a:lnTo>
                <a:lnTo>
                  <a:pt x="622675" y="218"/>
                </a:lnTo>
                <a:close/>
              </a:path>
            </a:pathLst>
          </a:custGeom>
          <a:solidFill>
            <a:srgbClr val="9B9A9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62" name="Frihandsfigur: Form 1161">
            <a:extLst>
              <a:ext uri="{FF2B5EF4-FFF2-40B4-BE49-F238E27FC236}">
                <a16:creationId xmlns:a16="http://schemas.microsoft.com/office/drawing/2014/main" id="{7FD532D2-CDDF-8A10-9FE1-FC024ED7C06C}"/>
              </a:ext>
            </a:extLst>
          </p:cNvPr>
          <p:cNvSpPr/>
          <p:nvPr/>
        </p:nvSpPr>
        <p:spPr>
          <a:xfrm>
            <a:off x="9735615" y="3066609"/>
            <a:ext cx="633394" cy="761658"/>
          </a:xfrm>
          <a:custGeom>
            <a:avLst/>
            <a:gdLst>
              <a:gd name="connsiteX0" fmla="*/ 295461 w 1130405"/>
              <a:gd name="connsiteY0" fmla="*/ 0 h 1359314"/>
              <a:gd name="connsiteX1" fmla="*/ 276539 w 1130405"/>
              <a:gd name="connsiteY1" fmla="*/ 170403 h 1359314"/>
              <a:gd name="connsiteX2" fmla="*/ 256312 w 1130405"/>
              <a:gd name="connsiteY2" fmla="*/ 229779 h 1359314"/>
              <a:gd name="connsiteX3" fmla="*/ 232280 w 1130405"/>
              <a:gd name="connsiteY3" fmla="*/ 323190 h 1359314"/>
              <a:gd name="connsiteX4" fmla="*/ 186824 w 1130405"/>
              <a:gd name="connsiteY4" fmla="*/ 362339 h 1359314"/>
              <a:gd name="connsiteX5" fmla="*/ 95913 w 1130405"/>
              <a:gd name="connsiteY5" fmla="*/ 347223 h 1359314"/>
              <a:gd name="connsiteX6" fmla="*/ 76992 w 1130405"/>
              <a:gd name="connsiteY6" fmla="*/ 369951 h 1359314"/>
              <a:gd name="connsiteX7" fmla="*/ 85800 w 1130405"/>
              <a:gd name="connsiteY7" fmla="*/ 390178 h 1359314"/>
              <a:gd name="connsiteX8" fmla="*/ 46652 w 1130405"/>
              <a:gd name="connsiteY8" fmla="*/ 428021 h 1359314"/>
              <a:gd name="connsiteX9" fmla="*/ 11310 w 1130405"/>
              <a:gd name="connsiteY9" fmla="*/ 429326 h 1359314"/>
              <a:gd name="connsiteX10" fmla="*/ 18922 w 1130405"/>
              <a:gd name="connsiteY10" fmla="*/ 506317 h 1359314"/>
              <a:gd name="connsiteX11" fmla="*/ 0 w 1130405"/>
              <a:gd name="connsiteY11" fmla="*/ 513930 h 1359314"/>
              <a:gd name="connsiteX12" fmla="*/ 13919 w 1130405"/>
              <a:gd name="connsiteY12" fmla="*/ 578307 h 1359314"/>
              <a:gd name="connsiteX13" fmla="*/ 0 w 1130405"/>
              <a:gd name="connsiteY13" fmla="*/ 607341 h 1359314"/>
              <a:gd name="connsiteX14" fmla="*/ 46652 w 1130405"/>
              <a:gd name="connsiteY14" fmla="*/ 645185 h 1359314"/>
              <a:gd name="connsiteX15" fmla="*/ 51654 w 1130405"/>
              <a:gd name="connsiteY15" fmla="*/ 689336 h 1359314"/>
              <a:gd name="connsiteX16" fmla="*/ 41541 w 1130405"/>
              <a:gd name="connsiteY16" fmla="*/ 710758 h 1359314"/>
              <a:gd name="connsiteX17" fmla="*/ 68075 w 1130405"/>
              <a:gd name="connsiteY17" fmla="*/ 747405 h 1359314"/>
              <a:gd name="connsiteX18" fmla="*/ 52959 w 1130405"/>
              <a:gd name="connsiteY18" fmla="*/ 786554 h 1359314"/>
              <a:gd name="connsiteX19" fmla="*/ 27730 w 1130405"/>
              <a:gd name="connsiteY19" fmla="*/ 821896 h 1359314"/>
              <a:gd name="connsiteX20" fmla="*/ 51763 w 1130405"/>
              <a:gd name="connsiteY20" fmla="*/ 867351 h 1359314"/>
              <a:gd name="connsiteX21" fmla="*/ 88301 w 1130405"/>
              <a:gd name="connsiteY21" fmla="*/ 921615 h 1359314"/>
              <a:gd name="connsiteX22" fmla="*/ 107223 w 1130405"/>
              <a:gd name="connsiteY22" fmla="*/ 1021334 h 1359314"/>
              <a:gd name="connsiteX23" fmla="*/ 140064 w 1130405"/>
              <a:gd name="connsiteY23" fmla="*/ 1054176 h 1359314"/>
              <a:gd name="connsiteX24" fmla="*/ 172905 w 1130405"/>
              <a:gd name="connsiteY24" fmla="*/ 1033949 h 1359314"/>
              <a:gd name="connsiteX25" fmla="*/ 201940 w 1130405"/>
              <a:gd name="connsiteY25" fmla="*/ 1026337 h 1359314"/>
              <a:gd name="connsiteX26" fmla="*/ 256204 w 1130405"/>
              <a:gd name="connsiteY26" fmla="*/ 1050369 h 1359314"/>
              <a:gd name="connsiteX27" fmla="*/ 315579 w 1130405"/>
              <a:gd name="connsiteY27" fmla="*/ 1102132 h 1359314"/>
              <a:gd name="connsiteX28" fmla="*/ 357228 w 1130405"/>
              <a:gd name="connsiteY28" fmla="*/ 1103437 h 1359314"/>
              <a:gd name="connsiteX29" fmla="*/ 354727 w 1130405"/>
              <a:gd name="connsiteY29" fmla="*/ 1054176 h 1359314"/>
              <a:gd name="connsiteX30" fmla="*/ 320690 w 1130405"/>
              <a:gd name="connsiteY30" fmla="*/ 983491 h 1359314"/>
              <a:gd name="connsiteX31" fmla="*/ 325692 w 1130405"/>
              <a:gd name="connsiteY31" fmla="*/ 974683 h 1359314"/>
              <a:gd name="connsiteX32" fmla="*/ 340807 w 1130405"/>
              <a:gd name="connsiteY32" fmla="*/ 967071 h 1359314"/>
              <a:gd name="connsiteX33" fmla="*/ 343309 w 1130405"/>
              <a:gd name="connsiteY33" fmla="*/ 983491 h 1359314"/>
              <a:gd name="connsiteX34" fmla="*/ 348311 w 1130405"/>
              <a:gd name="connsiteY34" fmla="*/ 996105 h 1359314"/>
              <a:gd name="connsiteX35" fmla="*/ 362230 w 1130405"/>
              <a:gd name="connsiteY35" fmla="*/ 1015027 h 1359314"/>
              <a:gd name="connsiteX36" fmla="*/ 377346 w 1130405"/>
              <a:gd name="connsiteY36" fmla="*/ 1035254 h 1359314"/>
              <a:gd name="connsiteX37" fmla="*/ 393766 w 1130405"/>
              <a:gd name="connsiteY37" fmla="*/ 1046563 h 1359314"/>
              <a:gd name="connsiteX38" fmla="*/ 402575 w 1130405"/>
              <a:gd name="connsiteY38" fmla="*/ 1045258 h 1359314"/>
              <a:gd name="connsiteX39" fmla="*/ 408882 w 1130405"/>
              <a:gd name="connsiteY39" fmla="*/ 1035145 h 1359314"/>
              <a:gd name="connsiteX40" fmla="*/ 415189 w 1130405"/>
              <a:gd name="connsiteY40" fmla="*/ 1021225 h 1359314"/>
              <a:gd name="connsiteX41" fmla="*/ 421496 w 1130405"/>
              <a:gd name="connsiteY41" fmla="*/ 1018724 h 1359314"/>
              <a:gd name="connsiteX42" fmla="*/ 422801 w 1130405"/>
              <a:gd name="connsiteY42" fmla="*/ 1025032 h 1359314"/>
              <a:gd name="connsiteX43" fmla="*/ 424106 w 1130405"/>
              <a:gd name="connsiteY43" fmla="*/ 1031339 h 1359314"/>
              <a:gd name="connsiteX44" fmla="*/ 419104 w 1130405"/>
              <a:gd name="connsiteY44" fmla="*/ 1046454 h 1359314"/>
              <a:gd name="connsiteX45" fmla="*/ 412797 w 1130405"/>
              <a:gd name="connsiteY45" fmla="*/ 1051457 h 1359314"/>
              <a:gd name="connsiteX46" fmla="*/ 405185 w 1130405"/>
              <a:gd name="connsiteY46" fmla="*/ 1057764 h 1359314"/>
              <a:gd name="connsiteX47" fmla="*/ 403880 w 1130405"/>
              <a:gd name="connsiteY47" fmla="*/ 1062766 h 1359314"/>
              <a:gd name="connsiteX48" fmla="*/ 406381 w 1130405"/>
              <a:gd name="connsiteY48" fmla="*/ 1069074 h 1359314"/>
              <a:gd name="connsiteX49" fmla="*/ 423998 w 1130405"/>
              <a:gd name="connsiteY49" fmla="*/ 1089300 h 1359314"/>
              <a:gd name="connsiteX50" fmla="*/ 427803 w 1130405"/>
              <a:gd name="connsiteY50" fmla="*/ 1087995 h 1359314"/>
              <a:gd name="connsiteX51" fmla="*/ 425302 w 1130405"/>
              <a:gd name="connsiteY51" fmla="*/ 1081688 h 1359314"/>
              <a:gd name="connsiteX52" fmla="*/ 427803 w 1130405"/>
              <a:gd name="connsiteY52" fmla="*/ 1075381 h 1359314"/>
              <a:gd name="connsiteX53" fmla="*/ 434111 w 1130405"/>
              <a:gd name="connsiteY53" fmla="*/ 1074076 h 1359314"/>
              <a:gd name="connsiteX54" fmla="*/ 437917 w 1130405"/>
              <a:gd name="connsiteY54" fmla="*/ 1079078 h 1359314"/>
              <a:gd name="connsiteX55" fmla="*/ 437917 w 1130405"/>
              <a:gd name="connsiteY55" fmla="*/ 1097999 h 1359314"/>
              <a:gd name="connsiteX56" fmla="*/ 440418 w 1130405"/>
              <a:gd name="connsiteY56" fmla="*/ 1105612 h 1359314"/>
              <a:gd name="connsiteX57" fmla="*/ 448030 w 1130405"/>
              <a:gd name="connsiteY57" fmla="*/ 1105612 h 1359314"/>
              <a:gd name="connsiteX58" fmla="*/ 450531 w 1130405"/>
              <a:gd name="connsiteY58" fmla="*/ 1099304 h 1359314"/>
              <a:gd name="connsiteX59" fmla="*/ 446725 w 1130405"/>
              <a:gd name="connsiteY59" fmla="*/ 1092998 h 1359314"/>
              <a:gd name="connsiteX60" fmla="*/ 445420 w 1130405"/>
              <a:gd name="connsiteY60" fmla="*/ 1087995 h 1359314"/>
              <a:gd name="connsiteX61" fmla="*/ 451727 w 1130405"/>
              <a:gd name="connsiteY61" fmla="*/ 1079187 h 1359314"/>
              <a:gd name="connsiteX62" fmla="*/ 461841 w 1130405"/>
              <a:gd name="connsiteY62" fmla="*/ 1080492 h 1359314"/>
              <a:gd name="connsiteX63" fmla="*/ 471954 w 1130405"/>
              <a:gd name="connsiteY63" fmla="*/ 1088104 h 1359314"/>
              <a:gd name="connsiteX64" fmla="*/ 480763 w 1130405"/>
              <a:gd name="connsiteY64" fmla="*/ 1093106 h 1359314"/>
              <a:gd name="connsiteX65" fmla="*/ 482067 w 1130405"/>
              <a:gd name="connsiteY65" fmla="*/ 1101915 h 1359314"/>
              <a:gd name="connsiteX66" fmla="*/ 487070 w 1130405"/>
              <a:gd name="connsiteY66" fmla="*/ 1108222 h 1359314"/>
              <a:gd name="connsiteX67" fmla="*/ 488375 w 1130405"/>
              <a:gd name="connsiteY67" fmla="*/ 1123337 h 1359314"/>
              <a:gd name="connsiteX68" fmla="*/ 495987 w 1130405"/>
              <a:gd name="connsiteY68" fmla="*/ 1127143 h 1359314"/>
              <a:gd name="connsiteX69" fmla="*/ 502294 w 1130405"/>
              <a:gd name="connsiteY69" fmla="*/ 1128449 h 1359314"/>
              <a:gd name="connsiteX70" fmla="*/ 502294 w 1130405"/>
              <a:gd name="connsiteY70" fmla="*/ 1133450 h 1359314"/>
              <a:gd name="connsiteX71" fmla="*/ 507296 w 1130405"/>
              <a:gd name="connsiteY71" fmla="*/ 1134755 h 1359314"/>
              <a:gd name="connsiteX72" fmla="*/ 512299 w 1130405"/>
              <a:gd name="connsiteY72" fmla="*/ 1127143 h 1359314"/>
              <a:gd name="connsiteX73" fmla="*/ 512299 w 1130405"/>
              <a:gd name="connsiteY73" fmla="*/ 1108222 h 1359314"/>
              <a:gd name="connsiteX74" fmla="*/ 516105 w 1130405"/>
              <a:gd name="connsiteY74" fmla="*/ 1091801 h 1359314"/>
              <a:gd name="connsiteX75" fmla="*/ 521107 w 1130405"/>
              <a:gd name="connsiteY75" fmla="*/ 1090496 h 1359314"/>
              <a:gd name="connsiteX76" fmla="*/ 526109 w 1130405"/>
              <a:gd name="connsiteY76" fmla="*/ 1104416 h 1359314"/>
              <a:gd name="connsiteX77" fmla="*/ 533721 w 1130405"/>
              <a:gd name="connsiteY77" fmla="*/ 1099413 h 1359314"/>
              <a:gd name="connsiteX78" fmla="*/ 538724 w 1130405"/>
              <a:gd name="connsiteY78" fmla="*/ 1104416 h 1359314"/>
              <a:gd name="connsiteX79" fmla="*/ 536222 w 1130405"/>
              <a:gd name="connsiteY79" fmla="*/ 1110723 h 1359314"/>
              <a:gd name="connsiteX80" fmla="*/ 534917 w 1130405"/>
              <a:gd name="connsiteY80" fmla="*/ 1113224 h 1359314"/>
              <a:gd name="connsiteX81" fmla="*/ 533613 w 1130405"/>
              <a:gd name="connsiteY81" fmla="*/ 1115725 h 1359314"/>
              <a:gd name="connsiteX82" fmla="*/ 524804 w 1130405"/>
              <a:gd name="connsiteY82" fmla="*/ 1146065 h 1359314"/>
              <a:gd name="connsiteX83" fmla="*/ 523499 w 1130405"/>
              <a:gd name="connsiteY83" fmla="*/ 1157375 h 1359314"/>
              <a:gd name="connsiteX84" fmla="*/ 526001 w 1130405"/>
              <a:gd name="connsiteY84" fmla="*/ 1164987 h 1359314"/>
              <a:gd name="connsiteX85" fmla="*/ 531003 w 1130405"/>
              <a:gd name="connsiteY85" fmla="*/ 1169989 h 1359314"/>
              <a:gd name="connsiteX86" fmla="*/ 536005 w 1130405"/>
              <a:gd name="connsiteY86" fmla="*/ 1177601 h 1359314"/>
              <a:gd name="connsiteX87" fmla="*/ 552426 w 1130405"/>
              <a:gd name="connsiteY87" fmla="*/ 1195218 h 1359314"/>
              <a:gd name="connsiteX88" fmla="*/ 565040 w 1130405"/>
              <a:gd name="connsiteY88" fmla="*/ 1207832 h 1359314"/>
              <a:gd name="connsiteX89" fmla="*/ 583962 w 1130405"/>
              <a:gd name="connsiteY89" fmla="*/ 1217946 h 1359314"/>
              <a:gd name="connsiteX90" fmla="*/ 587768 w 1130405"/>
              <a:gd name="connsiteY90" fmla="*/ 1226754 h 1359314"/>
              <a:gd name="connsiteX91" fmla="*/ 592770 w 1130405"/>
              <a:gd name="connsiteY91" fmla="*/ 1230560 h 1359314"/>
              <a:gd name="connsiteX92" fmla="*/ 601578 w 1130405"/>
              <a:gd name="connsiteY92" fmla="*/ 1233061 h 1359314"/>
              <a:gd name="connsiteX93" fmla="*/ 610387 w 1130405"/>
              <a:gd name="connsiteY93" fmla="*/ 1241870 h 1359314"/>
              <a:gd name="connsiteX94" fmla="*/ 615389 w 1130405"/>
              <a:gd name="connsiteY94" fmla="*/ 1240565 h 1359314"/>
              <a:gd name="connsiteX95" fmla="*/ 623001 w 1130405"/>
              <a:gd name="connsiteY95" fmla="*/ 1238063 h 1359314"/>
              <a:gd name="connsiteX96" fmla="*/ 625502 w 1130405"/>
              <a:gd name="connsiteY96" fmla="*/ 1227950 h 1359314"/>
              <a:gd name="connsiteX97" fmla="*/ 626807 w 1130405"/>
              <a:gd name="connsiteY97" fmla="*/ 1217837 h 1359314"/>
              <a:gd name="connsiteX98" fmla="*/ 628112 w 1130405"/>
              <a:gd name="connsiteY98" fmla="*/ 1214031 h 1359314"/>
              <a:gd name="connsiteX99" fmla="*/ 630613 w 1130405"/>
              <a:gd name="connsiteY99" fmla="*/ 1215336 h 1359314"/>
              <a:gd name="connsiteX100" fmla="*/ 639422 w 1130405"/>
              <a:gd name="connsiteY100" fmla="*/ 1225449 h 1359314"/>
              <a:gd name="connsiteX101" fmla="*/ 648230 w 1130405"/>
              <a:gd name="connsiteY101" fmla="*/ 1229255 h 1359314"/>
              <a:gd name="connsiteX102" fmla="*/ 655842 w 1130405"/>
              <a:gd name="connsiteY102" fmla="*/ 1229255 h 1359314"/>
              <a:gd name="connsiteX103" fmla="*/ 668456 w 1130405"/>
              <a:gd name="connsiteY103" fmla="*/ 1226754 h 1359314"/>
              <a:gd name="connsiteX104" fmla="*/ 677265 w 1130405"/>
              <a:gd name="connsiteY104" fmla="*/ 1225449 h 1359314"/>
              <a:gd name="connsiteX105" fmla="*/ 686073 w 1130405"/>
              <a:gd name="connsiteY105" fmla="*/ 1234257 h 1359314"/>
              <a:gd name="connsiteX106" fmla="*/ 693685 w 1130405"/>
              <a:gd name="connsiteY106" fmla="*/ 1235562 h 1359314"/>
              <a:gd name="connsiteX107" fmla="*/ 699993 w 1130405"/>
              <a:gd name="connsiteY107" fmla="*/ 1231757 h 1359314"/>
              <a:gd name="connsiteX108" fmla="*/ 699993 w 1130405"/>
              <a:gd name="connsiteY108" fmla="*/ 1225449 h 1359314"/>
              <a:gd name="connsiteX109" fmla="*/ 693685 w 1130405"/>
              <a:gd name="connsiteY109" fmla="*/ 1215336 h 1359314"/>
              <a:gd name="connsiteX110" fmla="*/ 679766 w 1130405"/>
              <a:gd name="connsiteY110" fmla="*/ 1205223 h 1359314"/>
              <a:gd name="connsiteX111" fmla="*/ 662149 w 1130405"/>
              <a:gd name="connsiteY111" fmla="*/ 1183800 h 1359314"/>
              <a:gd name="connsiteX112" fmla="*/ 674764 w 1130405"/>
              <a:gd name="connsiteY112" fmla="*/ 1169881 h 1359314"/>
              <a:gd name="connsiteX113" fmla="*/ 677265 w 1130405"/>
              <a:gd name="connsiteY113" fmla="*/ 1158571 h 1359314"/>
              <a:gd name="connsiteX114" fmla="*/ 677265 w 1130405"/>
              <a:gd name="connsiteY114" fmla="*/ 1144652 h 1359314"/>
              <a:gd name="connsiteX115" fmla="*/ 679766 w 1130405"/>
              <a:gd name="connsiteY115" fmla="*/ 1139649 h 1359314"/>
              <a:gd name="connsiteX116" fmla="*/ 686073 w 1130405"/>
              <a:gd name="connsiteY116" fmla="*/ 1133342 h 1359314"/>
              <a:gd name="connsiteX117" fmla="*/ 683572 w 1130405"/>
              <a:gd name="connsiteY117" fmla="*/ 1128340 h 1359314"/>
              <a:gd name="connsiteX118" fmla="*/ 698688 w 1130405"/>
              <a:gd name="connsiteY118" fmla="*/ 1116921 h 1359314"/>
              <a:gd name="connsiteX119" fmla="*/ 703690 w 1130405"/>
              <a:gd name="connsiteY119" fmla="*/ 1114420 h 1359314"/>
              <a:gd name="connsiteX120" fmla="*/ 706191 w 1130405"/>
              <a:gd name="connsiteY120" fmla="*/ 1123228 h 1359314"/>
              <a:gd name="connsiteX121" fmla="*/ 707496 w 1130405"/>
              <a:gd name="connsiteY121" fmla="*/ 1128231 h 1359314"/>
              <a:gd name="connsiteX122" fmla="*/ 713803 w 1130405"/>
              <a:gd name="connsiteY122" fmla="*/ 1128231 h 1359314"/>
              <a:gd name="connsiteX123" fmla="*/ 725221 w 1130405"/>
              <a:gd name="connsiteY123" fmla="*/ 1121924 h 1359314"/>
              <a:gd name="connsiteX124" fmla="*/ 727723 w 1130405"/>
              <a:gd name="connsiteY124" fmla="*/ 1124424 h 1359314"/>
              <a:gd name="connsiteX125" fmla="*/ 727723 w 1130405"/>
              <a:gd name="connsiteY125" fmla="*/ 1138344 h 1359314"/>
              <a:gd name="connsiteX126" fmla="*/ 723917 w 1130405"/>
              <a:gd name="connsiteY126" fmla="*/ 1140845 h 1359314"/>
              <a:gd name="connsiteX127" fmla="*/ 715108 w 1130405"/>
              <a:gd name="connsiteY127" fmla="*/ 1137039 h 1359314"/>
              <a:gd name="connsiteX128" fmla="*/ 711302 w 1130405"/>
              <a:gd name="connsiteY128" fmla="*/ 1143347 h 1359314"/>
              <a:gd name="connsiteX129" fmla="*/ 709997 w 1130405"/>
              <a:gd name="connsiteY129" fmla="*/ 1154656 h 1359314"/>
              <a:gd name="connsiteX130" fmla="*/ 709997 w 1130405"/>
              <a:gd name="connsiteY130" fmla="*/ 1164769 h 1359314"/>
              <a:gd name="connsiteX131" fmla="*/ 720110 w 1130405"/>
              <a:gd name="connsiteY131" fmla="*/ 1167270 h 1359314"/>
              <a:gd name="connsiteX132" fmla="*/ 727723 w 1130405"/>
              <a:gd name="connsiteY132" fmla="*/ 1168575 h 1359314"/>
              <a:gd name="connsiteX133" fmla="*/ 735335 w 1130405"/>
              <a:gd name="connsiteY133" fmla="*/ 1172381 h 1359314"/>
              <a:gd name="connsiteX134" fmla="*/ 761869 w 1130405"/>
              <a:gd name="connsiteY134" fmla="*/ 1169881 h 1359314"/>
              <a:gd name="connsiteX135" fmla="*/ 773178 w 1130405"/>
              <a:gd name="connsiteY135" fmla="*/ 1166074 h 1359314"/>
              <a:gd name="connsiteX136" fmla="*/ 776984 w 1130405"/>
              <a:gd name="connsiteY136" fmla="*/ 1161072 h 1359314"/>
              <a:gd name="connsiteX137" fmla="*/ 773178 w 1130405"/>
              <a:gd name="connsiteY137" fmla="*/ 1157266 h 1359314"/>
              <a:gd name="connsiteX138" fmla="*/ 761869 w 1130405"/>
              <a:gd name="connsiteY138" fmla="*/ 1157266 h 1359314"/>
              <a:gd name="connsiteX139" fmla="*/ 760564 w 1130405"/>
              <a:gd name="connsiteY139" fmla="*/ 1154765 h 1359314"/>
              <a:gd name="connsiteX140" fmla="*/ 765566 w 1130405"/>
              <a:gd name="connsiteY140" fmla="*/ 1150958 h 1359314"/>
              <a:gd name="connsiteX141" fmla="*/ 768067 w 1130405"/>
              <a:gd name="connsiteY141" fmla="*/ 1147152 h 1359314"/>
              <a:gd name="connsiteX142" fmla="*/ 760455 w 1130405"/>
              <a:gd name="connsiteY142" fmla="*/ 1137039 h 1359314"/>
              <a:gd name="connsiteX143" fmla="*/ 756649 w 1130405"/>
              <a:gd name="connsiteY143" fmla="*/ 1132037 h 1359314"/>
              <a:gd name="connsiteX144" fmla="*/ 747841 w 1130405"/>
              <a:gd name="connsiteY144" fmla="*/ 1133342 h 1359314"/>
              <a:gd name="connsiteX145" fmla="*/ 742838 w 1130405"/>
              <a:gd name="connsiteY145" fmla="*/ 1132037 h 1359314"/>
              <a:gd name="connsiteX146" fmla="*/ 740337 w 1130405"/>
              <a:gd name="connsiteY146" fmla="*/ 1128231 h 1359314"/>
              <a:gd name="connsiteX147" fmla="*/ 742838 w 1130405"/>
              <a:gd name="connsiteY147" fmla="*/ 1123228 h 1359314"/>
              <a:gd name="connsiteX148" fmla="*/ 751647 w 1130405"/>
              <a:gd name="connsiteY148" fmla="*/ 1121924 h 1359314"/>
              <a:gd name="connsiteX149" fmla="*/ 759259 w 1130405"/>
              <a:gd name="connsiteY149" fmla="*/ 1125730 h 1359314"/>
              <a:gd name="connsiteX150" fmla="*/ 769372 w 1130405"/>
              <a:gd name="connsiteY150" fmla="*/ 1123228 h 1359314"/>
              <a:gd name="connsiteX151" fmla="*/ 774374 w 1130405"/>
              <a:gd name="connsiteY151" fmla="*/ 1118227 h 1359314"/>
              <a:gd name="connsiteX152" fmla="*/ 776875 w 1130405"/>
              <a:gd name="connsiteY152" fmla="*/ 1110614 h 1359314"/>
              <a:gd name="connsiteX153" fmla="*/ 774374 w 1130405"/>
              <a:gd name="connsiteY153" fmla="*/ 1105612 h 1359314"/>
              <a:gd name="connsiteX154" fmla="*/ 768067 w 1130405"/>
              <a:gd name="connsiteY154" fmla="*/ 1104307 h 1359314"/>
              <a:gd name="connsiteX155" fmla="*/ 761760 w 1130405"/>
              <a:gd name="connsiteY155" fmla="*/ 1100501 h 1359314"/>
              <a:gd name="connsiteX156" fmla="*/ 765566 w 1130405"/>
              <a:gd name="connsiteY156" fmla="*/ 1095499 h 1359314"/>
              <a:gd name="connsiteX157" fmla="*/ 773178 w 1130405"/>
              <a:gd name="connsiteY157" fmla="*/ 1094194 h 1359314"/>
              <a:gd name="connsiteX158" fmla="*/ 776984 w 1130405"/>
              <a:gd name="connsiteY158" fmla="*/ 1099196 h 1359314"/>
              <a:gd name="connsiteX159" fmla="*/ 780790 w 1130405"/>
              <a:gd name="connsiteY159" fmla="*/ 1101697 h 1359314"/>
              <a:gd name="connsiteX160" fmla="*/ 787097 w 1130405"/>
              <a:gd name="connsiteY160" fmla="*/ 1099196 h 1359314"/>
              <a:gd name="connsiteX161" fmla="*/ 793405 w 1130405"/>
              <a:gd name="connsiteY161" fmla="*/ 1099196 h 1359314"/>
              <a:gd name="connsiteX162" fmla="*/ 795906 w 1130405"/>
              <a:gd name="connsiteY162" fmla="*/ 1105503 h 1359314"/>
              <a:gd name="connsiteX163" fmla="*/ 803518 w 1130405"/>
              <a:gd name="connsiteY163" fmla="*/ 1104198 h 1359314"/>
              <a:gd name="connsiteX164" fmla="*/ 809825 w 1130405"/>
              <a:gd name="connsiteY164" fmla="*/ 1105503 h 1359314"/>
              <a:gd name="connsiteX165" fmla="*/ 816133 w 1130405"/>
              <a:gd name="connsiteY165" fmla="*/ 1104198 h 1359314"/>
              <a:gd name="connsiteX166" fmla="*/ 824941 w 1130405"/>
              <a:gd name="connsiteY166" fmla="*/ 1087777 h 1359314"/>
              <a:gd name="connsiteX167" fmla="*/ 824941 w 1130405"/>
              <a:gd name="connsiteY167" fmla="*/ 1082776 h 1359314"/>
              <a:gd name="connsiteX168" fmla="*/ 827442 w 1130405"/>
              <a:gd name="connsiteY168" fmla="*/ 1078969 h 1359314"/>
              <a:gd name="connsiteX169" fmla="*/ 837555 w 1130405"/>
              <a:gd name="connsiteY169" fmla="*/ 1076468 h 1359314"/>
              <a:gd name="connsiteX170" fmla="*/ 845167 w 1130405"/>
              <a:gd name="connsiteY170" fmla="*/ 1068856 h 1359314"/>
              <a:gd name="connsiteX171" fmla="*/ 851475 w 1130405"/>
              <a:gd name="connsiteY171" fmla="*/ 1057547 h 1359314"/>
              <a:gd name="connsiteX172" fmla="*/ 855281 w 1130405"/>
              <a:gd name="connsiteY172" fmla="*/ 1055046 h 1359314"/>
              <a:gd name="connsiteX173" fmla="*/ 874202 w 1130405"/>
              <a:gd name="connsiteY173" fmla="*/ 1033622 h 1359314"/>
              <a:gd name="connsiteX174" fmla="*/ 883011 w 1130405"/>
              <a:gd name="connsiteY174" fmla="*/ 1032318 h 1359314"/>
              <a:gd name="connsiteX175" fmla="*/ 886817 w 1130405"/>
              <a:gd name="connsiteY175" fmla="*/ 1026010 h 1359314"/>
              <a:gd name="connsiteX176" fmla="*/ 901932 w 1130405"/>
              <a:gd name="connsiteY176" fmla="*/ 1014701 h 1359314"/>
              <a:gd name="connsiteX177" fmla="*/ 915852 w 1130405"/>
              <a:gd name="connsiteY177" fmla="*/ 1004588 h 1359314"/>
              <a:gd name="connsiteX178" fmla="*/ 925965 w 1130405"/>
              <a:gd name="connsiteY178" fmla="*/ 998280 h 1359314"/>
              <a:gd name="connsiteX179" fmla="*/ 943582 w 1130405"/>
              <a:gd name="connsiteY179" fmla="*/ 986971 h 1359314"/>
              <a:gd name="connsiteX180" fmla="*/ 968811 w 1130405"/>
              <a:gd name="connsiteY180" fmla="*/ 942821 h 1359314"/>
              <a:gd name="connsiteX181" fmla="*/ 975118 w 1130405"/>
              <a:gd name="connsiteY181" fmla="*/ 892363 h 1359314"/>
              <a:gd name="connsiteX182" fmla="*/ 1029382 w 1130405"/>
              <a:gd name="connsiteY182" fmla="*/ 862023 h 1359314"/>
              <a:gd name="connsiteX183" fmla="*/ 1103872 w 1130405"/>
              <a:gd name="connsiteY183" fmla="*/ 867025 h 1359314"/>
              <a:gd name="connsiteX184" fmla="*/ 1130406 w 1130405"/>
              <a:gd name="connsiteY184" fmla="*/ 848103 h 1359314"/>
              <a:gd name="connsiteX185" fmla="*/ 1125404 w 1130405"/>
              <a:gd name="connsiteY185" fmla="*/ 806454 h 1359314"/>
              <a:gd name="connsiteX186" fmla="*/ 1078752 w 1130405"/>
              <a:gd name="connsiteY186" fmla="*/ 792535 h 1359314"/>
              <a:gd name="connsiteX187" fmla="*/ 1076251 w 1130405"/>
              <a:gd name="connsiteY187" fmla="*/ 752190 h 1359314"/>
              <a:gd name="connsiteX188" fmla="*/ 1110288 w 1130405"/>
              <a:gd name="connsiteY188" fmla="*/ 752190 h 1359314"/>
              <a:gd name="connsiteX189" fmla="*/ 1127905 w 1130405"/>
              <a:gd name="connsiteY189" fmla="*/ 701732 h 1359314"/>
              <a:gd name="connsiteX190" fmla="*/ 1097565 w 1130405"/>
              <a:gd name="connsiteY190" fmla="*/ 676503 h 1359314"/>
              <a:gd name="connsiteX191" fmla="*/ 1052109 w 1130405"/>
              <a:gd name="connsiteY191" fmla="*/ 643663 h 1359314"/>
              <a:gd name="connsiteX192" fmla="*/ 1016767 w 1130405"/>
              <a:gd name="connsiteY192" fmla="*/ 584287 h 1359314"/>
              <a:gd name="connsiteX193" fmla="*/ 994039 w 1130405"/>
              <a:gd name="connsiteY193" fmla="*/ 500989 h 1359314"/>
              <a:gd name="connsiteX194" fmla="*/ 975118 w 1130405"/>
              <a:gd name="connsiteY194" fmla="*/ 487069 h 1359314"/>
              <a:gd name="connsiteX195" fmla="*/ 981425 w 1130405"/>
              <a:gd name="connsiteY195" fmla="*/ 426498 h 1359314"/>
              <a:gd name="connsiteX196" fmla="*/ 942277 w 1130405"/>
              <a:gd name="connsiteY196" fmla="*/ 389960 h 1359314"/>
              <a:gd name="connsiteX197" fmla="*/ 938471 w 1130405"/>
              <a:gd name="connsiteY197" fmla="*/ 437917 h 1359314"/>
              <a:gd name="connsiteX198" fmla="*/ 924552 w 1130405"/>
              <a:gd name="connsiteY198" fmla="*/ 468257 h 1359314"/>
              <a:gd name="connsiteX199" fmla="*/ 894212 w 1130405"/>
              <a:gd name="connsiteY199" fmla="*/ 459448 h 1359314"/>
              <a:gd name="connsiteX200" fmla="*/ 847560 w 1130405"/>
              <a:gd name="connsiteY200" fmla="*/ 449335 h 1359314"/>
              <a:gd name="connsiteX201" fmla="*/ 843754 w 1130405"/>
              <a:gd name="connsiteY201" fmla="*/ 397572 h 1359314"/>
              <a:gd name="connsiteX202" fmla="*/ 872789 w 1130405"/>
              <a:gd name="connsiteY202" fmla="*/ 397572 h 1359314"/>
              <a:gd name="connsiteX203" fmla="*/ 885403 w 1130405"/>
              <a:gd name="connsiteY203" fmla="*/ 372343 h 1359314"/>
              <a:gd name="connsiteX204" fmla="*/ 866482 w 1130405"/>
              <a:gd name="connsiteY204" fmla="*/ 335696 h 1359314"/>
              <a:gd name="connsiteX205" fmla="*/ 827333 w 1130405"/>
              <a:gd name="connsiteY205" fmla="*/ 304160 h 1359314"/>
              <a:gd name="connsiteX206" fmla="*/ 866482 w 1130405"/>
              <a:gd name="connsiteY206" fmla="*/ 300354 h 1359314"/>
              <a:gd name="connsiteX207" fmla="*/ 872789 w 1130405"/>
              <a:gd name="connsiteY207" fmla="*/ 270014 h 1359314"/>
              <a:gd name="connsiteX208" fmla="*/ 839948 w 1130405"/>
              <a:gd name="connsiteY208" fmla="*/ 259901 h 1359314"/>
              <a:gd name="connsiteX209" fmla="*/ 805911 w 1130405"/>
              <a:gd name="connsiteY209" fmla="*/ 204332 h 1359314"/>
              <a:gd name="connsiteX210" fmla="*/ 786989 w 1130405"/>
              <a:gd name="connsiteY210" fmla="*/ 122338 h 1359314"/>
              <a:gd name="connsiteX211" fmla="*/ 770568 w 1130405"/>
              <a:gd name="connsiteY211" fmla="*/ 131147 h 1359314"/>
              <a:gd name="connsiteX212" fmla="*/ 769263 w 1130405"/>
              <a:gd name="connsiteY212" fmla="*/ 171491 h 1359314"/>
              <a:gd name="connsiteX213" fmla="*/ 789490 w 1130405"/>
              <a:gd name="connsiteY213" fmla="*/ 252289 h 1359314"/>
              <a:gd name="connsiteX214" fmla="*/ 773069 w 1130405"/>
              <a:gd name="connsiteY214" fmla="*/ 272515 h 1359314"/>
              <a:gd name="connsiteX215" fmla="*/ 727614 w 1130405"/>
              <a:gd name="connsiteY215" fmla="*/ 259901 h 1359314"/>
              <a:gd name="connsiteX216" fmla="*/ 646816 w 1130405"/>
              <a:gd name="connsiteY216" fmla="*/ 190522 h 1359314"/>
              <a:gd name="connsiteX217" fmla="*/ 596358 w 1130405"/>
              <a:gd name="connsiteY217" fmla="*/ 124948 h 1359314"/>
              <a:gd name="connsiteX218" fmla="*/ 590051 w 1130405"/>
              <a:gd name="connsiteY218" fmla="*/ 64377 h 1359314"/>
              <a:gd name="connsiteX219" fmla="*/ 552208 w 1130405"/>
              <a:gd name="connsiteY219" fmla="*/ 39148 h 1359314"/>
              <a:gd name="connsiteX220" fmla="*/ 497944 w 1130405"/>
              <a:gd name="connsiteY220" fmla="*/ 64377 h 1359314"/>
              <a:gd name="connsiteX221" fmla="*/ 472715 w 1130405"/>
              <a:gd name="connsiteY221" fmla="*/ 108527 h 1359314"/>
              <a:gd name="connsiteX222" fmla="*/ 437373 w 1130405"/>
              <a:gd name="connsiteY222" fmla="*/ 116140 h 1359314"/>
              <a:gd name="connsiteX223" fmla="*/ 412144 w 1130405"/>
              <a:gd name="connsiteY223" fmla="*/ 50566 h 1359314"/>
              <a:gd name="connsiteX224" fmla="*/ 412144 w 1130405"/>
              <a:gd name="connsiteY224" fmla="*/ 109 h 1359314"/>
              <a:gd name="connsiteX225" fmla="*/ 294808 w 1130405"/>
              <a:gd name="connsiteY225" fmla="*/ 109 h 1359314"/>
              <a:gd name="connsiteX226" fmla="*/ 1059069 w 1130405"/>
              <a:gd name="connsiteY226" fmla="*/ 908783 h 1359314"/>
              <a:gd name="connsiteX227" fmla="*/ 1031339 w 1130405"/>
              <a:gd name="connsiteY227" fmla="*/ 925204 h 1359314"/>
              <a:gd name="connsiteX228" fmla="*/ 1009917 w 1130405"/>
              <a:gd name="connsiteY228" fmla="*/ 963047 h 1359314"/>
              <a:gd name="connsiteX229" fmla="*/ 985884 w 1130405"/>
              <a:gd name="connsiteY229" fmla="*/ 984469 h 1359314"/>
              <a:gd name="connsiteX230" fmla="*/ 994692 w 1130405"/>
              <a:gd name="connsiteY230" fmla="*/ 992082 h 1359314"/>
              <a:gd name="connsiteX231" fmla="*/ 1033840 w 1130405"/>
              <a:gd name="connsiteY231" fmla="*/ 961742 h 1359314"/>
              <a:gd name="connsiteX232" fmla="*/ 1056568 w 1130405"/>
              <a:gd name="connsiteY232" fmla="*/ 965548 h 1359314"/>
              <a:gd name="connsiteX233" fmla="*/ 1059069 w 1130405"/>
              <a:gd name="connsiteY233" fmla="*/ 941516 h 1359314"/>
              <a:gd name="connsiteX234" fmla="*/ 1085603 w 1130405"/>
              <a:gd name="connsiteY234" fmla="*/ 939014 h 1359314"/>
              <a:gd name="connsiteX235" fmla="*/ 1085603 w 1130405"/>
              <a:gd name="connsiteY235" fmla="*/ 920093 h 1359314"/>
              <a:gd name="connsiteX236" fmla="*/ 1059069 w 1130405"/>
              <a:gd name="connsiteY236" fmla="*/ 908674 h 1359314"/>
              <a:gd name="connsiteX237" fmla="*/ 941624 w 1130405"/>
              <a:gd name="connsiteY237" fmla="*/ 1000890 h 1359314"/>
              <a:gd name="connsiteX238" fmla="*/ 934012 w 1130405"/>
              <a:gd name="connsiteY238" fmla="*/ 1005893 h 1359314"/>
              <a:gd name="connsiteX239" fmla="*/ 930206 w 1130405"/>
              <a:gd name="connsiteY239" fmla="*/ 1010894 h 1359314"/>
              <a:gd name="connsiteX240" fmla="*/ 908783 w 1130405"/>
              <a:gd name="connsiteY240" fmla="*/ 1023509 h 1359314"/>
              <a:gd name="connsiteX241" fmla="*/ 906282 w 1130405"/>
              <a:gd name="connsiteY241" fmla="*/ 1032318 h 1359314"/>
              <a:gd name="connsiteX242" fmla="*/ 899975 w 1130405"/>
              <a:gd name="connsiteY242" fmla="*/ 1039930 h 1359314"/>
              <a:gd name="connsiteX243" fmla="*/ 896169 w 1130405"/>
              <a:gd name="connsiteY243" fmla="*/ 1043736 h 1359314"/>
              <a:gd name="connsiteX244" fmla="*/ 896169 w 1130405"/>
              <a:gd name="connsiteY244" fmla="*/ 1050043 h 1359314"/>
              <a:gd name="connsiteX245" fmla="*/ 892363 w 1130405"/>
              <a:gd name="connsiteY245" fmla="*/ 1055046 h 1359314"/>
              <a:gd name="connsiteX246" fmla="*/ 892363 w 1130405"/>
              <a:gd name="connsiteY246" fmla="*/ 1057547 h 1359314"/>
              <a:gd name="connsiteX247" fmla="*/ 899975 w 1130405"/>
              <a:gd name="connsiteY247" fmla="*/ 1058851 h 1359314"/>
              <a:gd name="connsiteX248" fmla="*/ 903781 w 1130405"/>
              <a:gd name="connsiteY248" fmla="*/ 1060156 h 1359314"/>
              <a:gd name="connsiteX249" fmla="*/ 901280 w 1130405"/>
              <a:gd name="connsiteY249" fmla="*/ 1067769 h 1359314"/>
              <a:gd name="connsiteX250" fmla="*/ 896278 w 1130405"/>
              <a:gd name="connsiteY250" fmla="*/ 1075381 h 1359314"/>
              <a:gd name="connsiteX251" fmla="*/ 889970 w 1130405"/>
              <a:gd name="connsiteY251" fmla="*/ 1072879 h 1359314"/>
              <a:gd name="connsiteX252" fmla="*/ 888665 w 1130405"/>
              <a:gd name="connsiteY252" fmla="*/ 1066573 h 1359314"/>
              <a:gd name="connsiteX253" fmla="*/ 883663 w 1130405"/>
              <a:gd name="connsiteY253" fmla="*/ 1065267 h 1359314"/>
              <a:gd name="connsiteX254" fmla="*/ 877356 w 1130405"/>
              <a:gd name="connsiteY254" fmla="*/ 1067769 h 1359314"/>
              <a:gd name="connsiteX255" fmla="*/ 874855 w 1130405"/>
              <a:gd name="connsiteY255" fmla="*/ 1076577 h 1359314"/>
              <a:gd name="connsiteX256" fmla="*/ 878661 w 1130405"/>
              <a:gd name="connsiteY256" fmla="*/ 1079078 h 1359314"/>
              <a:gd name="connsiteX257" fmla="*/ 881162 w 1130405"/>
              <a:gd name="connsiteY257" fmla="*/ 1082884 h 1359314"/>
              <a:gd name="connsiteX258" fmla="*/ 879857 w 1130405"/>
              <a:gd name="connsiteY258" fmla="*/ 1092998 h 1359314"/>
              <a:gd name="connsiteX259" fmla="*/ 881162 w 1130405"/>
              <a:gd name="connsiteY259" fmla="*/ 1099304 h 1359314"/>
              <a:gd name="connsiteX260" fmla="*/ 888774 w 1130405"/>
              <a:gd name="connsiteY260" fmla="*/ 1104307 h 1359314"/>
              <a:gd name="connsiteX261" fmla="*/ 891276 w 1130405"/>
              <a:gd name="connsiteY261" fmla="*/ 1110614 h 1359314"/>
              <a:gd name="connsiteX262" fmla="*/ 891276 w 1130405"/>
              <a:gd name="connsiteY262" fmla="*/ 1128340 h 1359314"/>
              <a:gd name="connsiteX263" fmla="*/ 898887 w 1130405"/>
              <a:gd name="connsiteY263" fmla="*/ 1127035 h 1359314"/>
              <a:gd name="connsiteX264" fmla="*/ 903890 w 1130405"/>
              <a:gd name="connsiteY264" fmla="*/ 1118227 h 1359314"/>
              <a:gd name="connsiteX265" fmla="*/ 905195 w 1130405"/>
              <a:gd name="connsiteY265" fmla="*/ 1106808 h 1359314"/>
              <a:gd name="connsiteX266" fmla="*/ 906500 w 1130405"/>
              <a:gd name="connsiteY266" fmla="*/ 1101806 h 1359314"/>
              <a:gd name="connsiteX267" fmla="*/ 912807 w 1130405"/>
              <a:gd name="connsiteY267" fmla="*/ 1101806 h 1359314"/>
              <a:gd name="connsiteX268" fmla="*/ 916613 w 1130405"/>
              <a:gd name="connsiteY268" fmla="*/ 1097999 h 1359314"/>
              <a:gd name="connsiteX269" fmla="*/ 916613 w 1130405"/>
              <a:gd name="connsiteY269" fmla="*/ 1085385 h 1359314"/>
              <a:gd name="connsiteX270" fmla="*/ 912807 w 1130405"/>
              <a:gd name="connsiteY270" fmla="*/ 1073967 h 1359314"/>
              <a:gd name="connsiteX271" fmla="*/ 915308 w 1130405"/>
              <a:gd name="connsiteY271" fmla="*/ 1066355 h 1359314"/>
              <a:gd name="connsiteX272" fmla="*/ 919114 w 1130405"/>
              <a:gd name="connsiteY272" fmla="*/ 1062548 h 1359314"/>
              <a:gd name="connsiteX273" fmla="*/ 925421 w 1130405"/>
              <a:gd name="connsiteY273" fmla="*/ 1063854 h 1359314"/>
              <a:gd name="connsiteX274" fmla="*/ 933034 w 1130405"/>
              <a:gd name="connsiteY274" fmla="*/ 1060048 h 1359314"/>
              <a:gd name="connsiteX275" fmla="*/ 936840 w 1130405"/>
              <a:gd name="connsiteY275" fmla="*/ 1049934 h 1359314"/>
              <a:gd name="connsiteX276" fmla="*/ 944452 w 1130405"/>
              <a:gd name="connsiteY276" fmla="*/ 1037320 h 1359314"/>
              <a:gd name="connsiteX277" fmla="*/ 948258 w 1130405"/>
              <a:gd name="connsiteY277" fmla="*/ 1031013 h 1359314"/>
              <a:gd name="connsiteX278" fmla="*/ 955870 w 1130405"/>
              <a:gd name="connsiteY278" fmla="*/ 1029708 h 1359314"/>
              <a:gd name="connsiteX279" fmla="*/ 955870 w 1130405"/>
              <a:gd name="connsiteY279" fmla="*/ 1024705 h 1359314"/>
              <a:gd name="connsiteX280" fmla="*/ 950868 w 1130405"/>
              <a:gd name="connsiteY280" fmla="*/ 1022204 h 1359314"/>
              <a:gd name="connsiteX281" fmla="*/ 949563 w 1130405"/>
              <a:gd name="connsiteY281" fmla="*/ 1012091 h 1359314"/>
              <a:gd name="connsiteX282" fmla="*/ 943256 w 1130405"/>
              <a:gd name="connsiteY282" fmla="*/ 1012091 h 1359314"/>
              <a:gd name="connsiteX283" fmla="*/ 943256 w 1130405"/>
              <a:gd name="connsiteY283" fmla="*/ 1008285 h 1359314"/>
              <a:gd name="connsiteX284" fmla="*/ 947062 w 1130405"/>
              <a:gd name="connsiteY284" fmla="*/ 1003283 h 1359314"/>
              <a:gd name="connsiteX285" fmla="*/ 942059 w 1130405"/>
              <a:gd name="connsiteY285" fmla="*/ 1000781 h 1359314"/>
              <a:gd name="connsiteX286" fmla="*/ 1056568 w 1130405"/>
              <a:gd name="connsiteY286" fmla="*/ 1103111 h 1359314"/>
              <a:gd name="connsiteX287" fmla="*/ 1047760 w 1130405"/>
              <a:gd name="connsiteY287" fmla="*/ 1106917 h 1359314"/>
              <a:gd name="connsiteX288" fmla="*/ 1041453 w 1130405"/>
              <a:gd name="connsiteY288" fmla="*/ 1114529 h 1359314"/>
              <a:gd name="connsiteX289" fmla="*/ 1037646 w 1130405"/>
              <a:gd name="connsiteY289" fmla="*/ 1120836 h 1359314"/>
              <a:gd name="connsiteX290" fmla="*/ 1037646 w 1130405"/>
              <a:gd name="connsiteY290" fmla="*/ 1127143 h 1359314"/>
              <a:gd name="connsiteX291" fmla="*/ 1040148 w 1130405"/>
              <a:gd name="connsiteY291" fmla="*/ 1135951 h 1359314"/>
              <a:gd name="connsiteX292" fmla="*/ 1038842 w 1130405"/>
              <a:gd name="connsiteY292" fmla="*/ 1142259 h 1359314"/>
              <a:gd name="connsiteX293" fmla="*/ 1033840 w 1130405"/>
              <a:gd name="connsiteY293" fmla="*/ 1149871 h 1359314"/>
              <a:gd name="connsiteX294" fmla="*/ 1032535 w 1130405"/>
              <a:gd name="connsiteY294" fmla="*/ 1157483 h 1359314"/>
              <a:gd name="connsiteX295" fmla="*/ 1036342 w 1130405"/>
              <a:gd name="connsiteY295" fmla="*/ 1159984 h 1359314"/>
              <a:gd name="connsiteX296" fmla="*/ 1043953 w 1130405"/>
              <a:gd name="connsiteY296" fmla="*/ 1154982 h 1359314"/>
              <a:gd name="connsiteX297" fmla="*/ 1045259 w 1130405"/>
              <a:gd name="connsiteY297" fmla="*/ 1149980 h 1359314"/>
              <a:gd name="connsiteX298" fmla="*/ 1047760 w 1130405"/>
              <a:gd name="connsiteY298" fmla="*/ 1144977 h 1359314"/>
              <a:gd name="connsiteX299" fmla="*/ 1055372 w 1130405"/>
              <a:gd name="connsiteY299" fmla="*/ 1138670 h 1359314"/>
              <a:gd name="connsiteX300" fmla="*/ 1061679 w 1130405"/>
              <a:gd name="connsiteY300" fmla="*/ 1131058 h 1359314"/>
              <a:gd name="connsiteX301" fmla="*/ 1062984 w 1130405"/>
              <a:gd name="connsiteY301" fmla="*/ 1120945 h 1359314"/>
              <a:gd name="connsiteX302" fmla="*/ 1067986 w 1130405"/>
              <a:gd name="connsiteY302" fmla="*/ 1119640 h 1359314"/>
              <a:gd name="connsiteX303" fmla="*/ 1071792 w 1130405"/>
              <a:gd name="connsiteY303" fmla="*/ 1115834 h 1359314"/>
              <a:gd name="connsiteX304" fmla="*/ 1071792 w 1130405"/>
              <a:gd name="connsiteY304" fmla="*/ 1108222 h 1359314"/>
              <a:gd name="connsiteX305" fmla="*/ 1069291 w 1130405"/>
              <a:gd name="connsiteY305" fmla="*/ 1103220 h 1359314"/>
              <a:gd name="connsiteX306" fmla="*/ 1056677 w 1130405"/>
              <a:gd name="connsiteY306" fmla="*/ 1103220 h 1359314"/>
              <a:gd name="connsiteX307" fmla="*/ 785140 w 1130405"/>
              <a:gd name="connsiteY307" fmla="*/ 1117030 h 1359314"/>
              <a:gd name="connsiteX308" fmla="*/ 781334 w 1130405"/>
              <a:gd name="connsiteY308" fmla="*/ 1122032 h 1359314"/>
              <a:gd name="connsiteX309" fmla="*/ 780029 w 1130405"/>
              <a:gd name="connsiteY309" fmla="*/ 1128340 h 1359314"/>
              <a:gd name="connsiteX310" fmla="*/ 777528 w 1130405"/>
              <a:gd name="connsiteY310" fmla="*/ 1137148 h 1359314"/>
              <a:gd name="connsiteX311" fmla="*/ 783835 w 1130405"/>
              <a:gd name="connsiteY311" fmla="*/ 1142150 h 1359314"/>
              <a:gd name="connsiteX312" fmla="*/ 792644 w 1130405"/>
              <a:gd name="connsiteY312" fmla="*/ 1132037 h 1359314"/>
              <a:gd name="connsiteX313" fmla="*/ 804062 w 1130405"/>
              <a:gd name="connsiteY313" fmla="*/ 1129536 h 1359314"/>
              <a:gd name="connsiteX314" fmla="*/ 802757 w 1130405"/>
              <a:gd name="connsiteY314" fmla="*/ 1125730 h 1359314"/>
              <a:gd name="connsiteX315" fmla="*/ 795145 w 1130405"/>
              <a:gd name="connsiteY315" fmla="*/ 1123228 h 1359314"/>
              <a:gd name="connsiteX316" fmla="*/ 790142 w 1130405"/>
              <a:gd name="connsiteY316" fmla="*/ 1116921 h 1359314"/>
              <a:gd name="connsiteX317" fmla="*/ 785140 w 1130405"/>
              <a:gd name="connsiteY317" fmla="*/ 1116921 h 1359314"/>
              <a:gd name="connsiteX318" fmla="*/ 446943 w 1130405"/>
              <a:gd name="connsiteY318" fmla="*/ 1119531 h 1359314"/>
              <a:gd name="connsiteX319" fmla="*/ 440636 w 1130405"/>
              <a:gd name="connsiteY319" fmla="*/ 1123337 h 1359314"/>
              <a:gd name="connsiteX320" fmla="*/ 439331 w 1130405"/>
              <a:gd name="connsiteY320" fmla="*/ 1125838 h 1359314"/>
              <a:gd name="connsiteX321" fmla="*/ 441832 w 1130405"/>
              <a:gd name="connsiteY321" fmla="*/ 1130841 h 1359314"/>
              <a:gd name="connsiteX322" fmla="*/ 443137 w 1130405"/>
              <a:gd name="connsiteY322" fmla="*/ 1140954 h 1359314"/>
              <a:gd name="connsiteX323" fmla="*/ 455751 w 1130405"/>
              <a:gd name="connsiteY323" fmla="*/ 1167488 h 1359314"/>
              <a:gd name="connsiteX324" fmla="*/ 459557 w 1130405"/>
              <a:gd name="connsiteY324" fmla="*/ 1182604 h 1359314"/>
              <a:gd name="connsiteX325" fmla="*/ 468365 w 1130405"/>
              <a:gd name="connsiteY325" fmla="*/ 1202830 h 1359314"/>
              <a:gd name="connsiteX326" fmla="*/ 480980 w 1130405"/>
              <a:gd name="connsiteY326" fmla="*/ 1221751 h 1359314"/>
              <a:gd name="connsiteX327" fmla="*/ 489788 w 1130405"/>
              <a:gd name="connsiteY327" fmla="*/ 1236867 h 1359314"/>
              <a:gd name="connsiteX328" fmla="*/ 497401 w 1130405"/>
              <a:gd name="connsiteY328" fmla="*/ 1236867 h 1359314"/>
              <a:gd name="connsiteX329" fmla="*/ 501206 w 1130405"/>
              <a:gd name="connsiteY329" fmla="*/ 1240673 h 1359314"/>
              <a:gd name="connsiteX330" fmla="*/ 507514 w 1130405"/>
              <a:gd name="connsiteY330" fmla="*/ 1250787 h 1359314"/>
              <a:gd name="connsiteX331" fmla="*/ 521433 w 1130405"/>
              <a:gd name="connsiteY331" fmla="*/ 1254593 h 1359314"/>
              <a:gd name="connsiteX332" fmla="*/ 530241 w 1130405"/>
              <a:gd name="connsiteY332" fmla="*/ 1252092 h 1359314"/>
              <a:gd name="connsiteX333" fmla="*/ 534048 w 1130405"/>
              <a:gd name="connsiteY333" fmla="*/ 1244480 h 1359314"/>
              <a:gd name="connsiteX334" fmla="*/ 532743 w 1130405"/>
              <a:gd name="connsiteY334" fmla="*/ 1236867 h 1359314"/>
              <a:gd name="connsiteX335" fmla="*/ 527740 w 1130405"/>
              <a:gd name="connsiteY335" fmla="*/ 1231865 h 1359314"/>
              <a:gd name="connsiteX336" fmla="*/ 529045 w 1130405"/>
              <a:gd name="connsiteY336" fmla="*/ 1225558 h 1359314"/>
              <a:gd name="connsiteX337" fmla="*/ 529045 w 1130405"/>
              <a:gd name="connsiteY337" fmla="*/ 1211638 h 1359314"/>
              <a:gd name="connsiteX338" fmla="*/ 526544 w 1130405"/>
              <a:gd name="connsiteY338" fmla="*/ 1200329 h 1359314"/>
              <a:gd name="connsiteX339" fmla="*/ 521542 w 1130405"/>
              <a:gd name="connsiteY339" fmla="*/ 1191521 h 1359314"/>
              <a:gd name="connsiteX340" fmla="*/ 520237 w 1130405"/>
              <a:gd name="connsiteY340" fmla="*/ 1186518 h 1359314"/>
              <a:gd name="connsiteX341" fmla="*/ 506317 w 1130405"/>
              <a:gd name="connsiteY341" fmla="*/ 1172599 h 1359314"/>
              <a:gd name="connsiteX342" fmla="*/ 503816 w 1130405"/>
              <a:gd name="connsiteY342" fmla="*/ 1175100 h 1359314"/>
              <a:gd name="connsiteX343" fmla="*/ 505121 w 1130405"/>
              <a:gd name="connsiteY343" fmla="*/ 1181407 h 1359314"/>
              <a:gd name="connsiteX344" fmla="*/ 501315 w 1130405"/>
              <a:gd name="connsiteY344" fmla="*/ 1183908 h 1359314"/>
              <a:gd name="connsiteX345" fmla="*/ 496313 w 1130405"/>
              <a:gd name="connsiteY345" fmla="*/ 1181407 h 1359314"/>
              <a:gd name="connsiteX346" fmla="*/ 490006 w 1130405"/>
              <a:gd name="connsiteY346" fmla="*/ 1170098 h 1359314"/>
              <a:gd name="connsiteX347" fmla="*/ 491311 w 1130405"/>
              <a:gd name="connsiteY347" fmla="*/ 1163791 h 1359314"/>
              <a:gd name="connsiteX348" fmla="*/ 496313 w 1130405"/>
              <a:gd name="connsiteY348" fmla="*/ 1161289 h 1359314"/>
              <a:gd name="connsiteX349" fmla="*/ 501315 w 1130405"/>
              <a:gd name="connsiteY349" fmla="*/ 1161289 h 1359314"/>
              <a:gd name="connsiteX350" fmla="*/ 503816 w 1130405"/>
              <a:gd name="connsiteY350" fmla="*/ 1158788 h 1359314"/>
              <a:gd name="connsiteX351" fmla="*/ 493703 w 1130405"/>
              <a:gd name="connsiteY351" fmla="*/ 1148675 h 1359314"/>
              <a:gd name="connsiteX352" fmla="*/ 484895 w 1130405"/>
              <a:gd name="connsiteY352" fmla="*/ 1144869 h 1359314"/>
              <a:gd name="connsiteX353" fmla="*/ 478588 w 1130405"/>
              <a:gd name="connsiteY353" fmla="*/ 1148675 h 1359314"/>
              <a:gd name="connsiteX354" fmla="*/ 470975 w 1130405"/>
              <a:gd name="connsiteY354" fmla="*/ 1143673 h 1359314"/>
              <a:gd name="connsiteX355" fmla="*/ 460862 w 1130405"/>
              <a:gd name="connsiteY355" fmla="*/ 1132363 h 1359314"/>
              <a:gd name="connsiteX356" fmla="*/ 454555 w 1130405"/>
              <a:gd name="connsiteY356" fmla="*/ 1128557 h 1359314"/>
              <a:gd name="connsiteX357" fmla="*/ 446943 w 1130405"/>
              <a:gd name="connsiteY357" fmla="*/ 1119748 h 1359314"/>
              <a:gd name="connsiteX358" fmla="*/ 1077991 w 1130405"/>
              <a:gd name="connsiteY358" fmla="*/ 1129645 h 1359314"/>
              <a:gd name="connsiteX359" fmla="*/ 1072989 w 1130405"/>
              <a:gd name="connsiteY359" fmla="*/ 1133450 h 1359314"/>
              <a:gd name="connsiteX360" fmla="*/ 1071684 w 1130405"/>
              <a:gd name="connsiteY360" fmla="*/ 1141063 h 1359314"/>
              <a:gd name="connsiteX361" fmla="*/ 1065376 w 1130405"/>
              <a:gd name="connsiteY361" fmla="*/ 1144869 h 1359314"/>
              <a:gd name="connsiteX362" fmla="*/ 1069182 w 1130405"/>
              <a:gd name="connsiteY362" fmla="*/ 1151176 h 1359314"/>
              <a:gd name="connsiteX363" fmla="*/ 1067878 w 1130405"/>
              <a:gd name="connsiteY363" fmla="*/ 1168902 h 1359314"/>
              <a:gd name="connsiteX364" fmla="*/ 1070379 w 1130405"/>
              <a:gd name="connsiteY364" fmla="*/ 1173904 h 1359314"/>
              <a:gd name="connsiteX365" fmla="*/ 1079187 w 1130405"/>
              <a:gd name="connsiteY365" fmla="*/ 1173904 h 1359314"/>
              <a:gd name="connsiteX366" fmla="*/ 1081688 w 1130405"/>
              <a:gd name="connsiteY366" fmla="*/ 1168902 h 1359314"/>
              <a:gd name="connsiteX367" fmla="*/ 1079187 w 1130405"/>
              <a:gd name="connsiteY367" fmla="*/ 1152481 h 1359314"/>
              <a:gd name="connsiteX368" fmla="*/ 1087995 w 1130405"/>
              <a:gd name="connsiteY368" fmla="*/ 1138562 h 1359314"/>
              <a:gd name="connsiteX369" fmla="*/ 1086691 w 1130405"/>
              <a:gd name="connsiteY369" fmla="*/ 1132254 h 1359314"/>
              <a:gd name="connsiteX370" fmla="*/ 1077882 w 1130405"/>
              <a:gd name="connsiteY370" fmla="*/ 1129754 h 1359314"/>
              <a:gd name="connsiteX371" fmla="*/ 854628 w 1130405"/>
              <a:gd name="connsiteY371" fmla="*/ 1137257 h 1359314"/>
              <a:gd name="connsiteX372" fmla="*/ 849626 w 1130405"/>
              <a:gd name="connsiteY372" fmla="*/ 1141063 h 1359314"/>
              <a:gd name="connsiteX373" fmla="*/ 844624 w 1130405"/>
              <a:gd name="connsiteY373" fmla="*/ 1139758 h 1359314"/>
              <a:gd name="connsiteX374" fmla="*/ 840818 w 1130405"/>
              <a:gd name="connsiteY374" fmla="*/ 1142259 h 1359314"/>
              <a:gd name="connsiteX375" fmla="*/ 842122 w 1130405"/>
              <a:gd name="connsiteY375" fmla="*/ 1146065 h 1359314"/>
              <a:gd name="connsiteX376" fmla="*/ 844624 w 1130405"/>
              <a:gd name="connsiteY376" fmla="*/ 1151067 h 1359314"/>
              <a:gd name="connsiteX377" fmla="*/ 850931 w 1130405"/>
              <a:gd name="connsiteY377" fmla="*/ 1153569 h 1359314"/>
              <a:gd name="connsiteX378" fmla="*/ 853432 w 1130405"/>
              <a:gd name="connsiteY378" fmla="*/ 1158571 h 1359314"/>
              <a:gd name="connsiteX379" fmla="*/ 855933 w 1130405"/>
              <a:gd name="connsiteY379" fmla="*/ 1167379 h 1359314"/>
              <a:gd name="connsiteX380" fmla="*/ 855933 w 1130405"/>
              <a:gd name="connsiteY380" fmla="*/ 1174991 h 1359314"/>
              <a:gd name="connsiteX381" fmla="*/ 853432 w 1130405"/>
              <a:gd name="connsiteY381" fmla="*/ 1183800 h 1359314"/>
              <a:gd name="connsiteX382" fmla="*/ 852127 w 1130405"/>
              <a:gd name="connsiteY382" fmla="*/ 1191412 h 1359314"/>
              <a:gd name="connsiteX383" fmla="*/ 853432 w 1130405"/>
              <a:gd name="connsiteY383" fmla="*/ 1195218 h 1359314"/>
              <a:gd name="connsiteX384" fmla="*/ 855933 w 1130405"/>
              <a:gd name="connsiteY384" fmla="*/ 1200220 h 1359314"/>
              <a:gd name="connsiteX385" fmla="*/ 858434 w 1130405"/>
              <a:gd name="connsiteY385" fmla="*/ 1204026 h 1359314"/>
              <a:gd name="connsiteX386" fmla="*/ 858434 w 1130405"/>
              <a:gd name="connsiteY386" fmla="*/ 1212834 h 1359314"/>
              <a:gd name="connsiteX387" fmla="*/ 854628 w 1130405"/>
              <a:gd name="connsiteY387" fmla="*/ 1236867 h 1359314"/>
              <a:gd name="connsiteX388" fmla="*/ 854628 w 1130405"/>
              <a:gd name="connsiteY388" fmla="*/ 1244480 h 1359314"/>
              <a:gd name="connsiteX389" fmla="*/ 860936 w 1130405"/>
              <a:gd name="connsiteY389" fmla="*/ 1248285 h 1359314"/>
              <a:gd name="connsiteX390" fmla="*/ 867243 w 1130405"/>
              <a:gd name="connsiteY390" fmla="*/ 1248285 h 1359314"/>
              <a:gd name="connsiteX391" fmla="*/ 883663 w 1130405"/>
              <a:gd name="connsiteY391" fmla="*/ 1258399 h 1359314"/>
              <a:gd name="connsiteX392" fmla="*/ 893776 w 1130405"/>
              <a:gd name="connsiteY392" fmla="*/ 1255898 h 1359314"/>
              <a:gd name="connsiteX393" fmla="*/ 917809 w 1130405"/>
              <a:gd name="connsiteY393" fmla="*/ 1250895 h 1359314"/>
              <a:gd name="connsiteX394" fmla="*/ 929119 w 1130405"/>
              <a:gd name="connsiteY394" fmla="*/ 1248394 h 1359314"/>
              <a:gd name="connsiteX395" fmla="*/ 935426 w 1130405"/>
              <a:gd name="connsiteY395" fmla="*/ 1240782 h 1359314"/>
              <a:gd name="connsiteX396" fmla="*/ 937927 w 1130405"/>
              <a:gd name="connsiteY396" fmla="*/ 1230669 h 1359314"/>
              <a:gd name="connsiteX397" fmla="*/ 939232 w 1130405"/>
              <a:gd name="connsiteY397" fmla="*/ 1221860 h 1359314"/>
              <a:gd name="connsiteX398" fmla="*/ 934230 w 1130405"/>
              <a:gd name="connsiteY398" fmla="*/ 1213052 h 1359314"/>
              <a:gd name="connsiteX399" fmla="*/ 924116 w 1130405"/>
              <a:gd name="connsiteY399" fmla="*/ 1208050 h 1359314"/>
              <a:gd name="connsiteX400" fmla="*/ 910197 w 1130405"/>
              <a:gd name="connsiteY400" fmla="*/ 1203048 h 1359314"/>
              <a:gd name="connsiteX401" fmla="*/ 900084 w 1130405"/>
              <a:gd name="connsiteY401" fmla="*/ 1205549 h 1359314"/>
              <a:gd name="connsiteX402" fmla="*/ 896278 w 1130405"/>
              <a:gd name="connsiteY402" fmla="*/ 1199241 h 1359314"/>
              <a:gd name="connsiteX403" fmla="*/ 906391 w 1130405"/>
              <a:gd name="connsiteY403" fmla="*/ 1196740 h 1359314"/>
              <a:gd name="connsiteX404" fmla="*/ 916504 w 1130405"/>
              <a:gd name="connsiteY404" fmla="*/ 1195435 h 1359314"/>
              <a:gd name="connsiteX405" fmla="*/ 921507 w 1130405"/>
              <a:gd name="connsiteY405" fmla="*/ 1196740 h 1359314"/>
              <a:gd name="connsiteX406" fmla="*/ 926509 w 1130405"/>
              <a:gd name="connsiteY406" fmla="*/ 1195435 h 1359314"/>
              <a:gd name="connsiteX407" fmla="*/ 931511 w 1130405"/>
              <a:gd name="connsiteY407" fmla="*/ 1191630 h 1359314"/>
              <a:gd name="connsiteX408" fmla="*/ 931511 w 1130405"/>
              <a:gd name="connsiteY408" fmla="*/ 1185322 h 1359314"/>
              <a:gd name="connsiteX409" fmla="*/ 927705 w 1130405"/>
              <a:gd name="connsiteY409" fmla="*/ 1180320 h 1359314"/>
              <a:gd name="connsiteX410" fmla="*/ 921398 w 1130405"/>
              <a:gd name="connsiteY410" fmla="*/ 1180320 h 1359314"/>
              <a:gd name="connsiteX411" fmla="*/ 912589 w 1130405"/>
              <a:gd name="connsiteY411" fmla="*/ 1185322 h 1359314"/>
              <a:gd name="connsiteX412" fmla="*/ 881053 w 1130405"/>
              <a:gd name="connsiteY412" fmla="*/ 1165096 h 1359314"/>
              <a:gd name="connsiteX413" fmla="*/ 873441 w 1130405"/>
              <a:gd name="connsiteY413" fmla="*/ 1142368 h 1359314"/>
              <a:gd name="connsiteX414" fmla="*/ 870940 w 1130405"/>
              <a:gd name="connsiteY414" fmla="*/ 1139867 h 1359314"/>
              <a:gd name="connsiteX415" fmla="*/ 860827 w 1130405"/>
              <a:gd name="connsiteY415" fmla="*/ 1138562 h 1359314"/>
              <a:gd name="connsiteX416" fmla="*/ 854520 w 1130405"/>
              <a:gd name="connsiteY416" fmla="*/ 1137257 h 1359314"/>
              <a:gd name="connsiteX417" fmla="*/ 431718 w 1130405"/>
              <a:gd name="connsiteY417" fmla="*/ 1143564 h 1359314"/>
              <a:gd name="connsiteX418" fmla="*/ 422910 w 1130405"/>
              <a:gd name="connsiteY418" fmla="*/ 1146065 h 1359314"/>
              <a:gd name="connsiteX419" fmla="*/ 416603 w 1130405"/>
              <a:gd name="connsiteY419" fmla="*/ 1148566 h 1359314"/>
              <a:gd name="connsiteX420" fmla="*/ 408991 w 1130405"/>
              <a:gd name="connsiteY420" fmla="*/ 1154874 h 1359314"/>
              <a:gd name="connsiteX421" fmla="*/ 410296 w 1130405"/>
              <a:gd name="connsiteY421" fmla="*/ 1164987 h 1359314"/>
              <a:gd name="connsiteX422" fmla="*/ 412797 w 1130405"/>
              <a:gd name="connsiteY422" fmla="*/ 1173795 h 1359314"/>
              <a:gd name="connsiteX423" fmla="*/ 415298 w 1130405"/>
              <a:gd name="connsiteY423" fmla="*/ 1180103 h 1359314"/>
              <a:gd name="connsiteX424" fmla="*/ 420300 w 1130405"/>
              <a:gd name="connsiteY424" fmla="*/ 1182604 h 1359314"/>
              <a:gd name="connsiteX425" fmla="*/ 424106 w 1130405"/>
              <a:gd name="connsiteY425" fmla="*/ 1181299 h 1359314"/>
              <a:gd name="connsiteX426" fmla="*/ 429109 w 1130405"/>
              <a:gd name="connsiteY426" fmla="*/ 1181299 h 1359314"/>
              <a:gd name="connsiteX427" fmla="*/ 436721 w 1130405"/>
              <a:gd name="connsiteY427" fmla="*/ 1200220 h 1359314"/>
              <a:gd name="connsiteX428" fmla="*/ 441723 w 1130405"/>
              <a:gd name="connsiteY428" fmla="*/ 1205223 h 1359314"/>
              <a:gd name="connsiteX429" fmla="*/ 449335 w 1130405"/>
              <a:gd name="connsiteY429" fmla="*/ 1203917 h 1359314"/>
              <a:gd name="connsiteX430" fmla="*/ 450640 w 1130405"/>
              <a:gd name="connsiteY430" fmla="*/ 1211529 h 1359314"/>
              <a:gd name="connsiteX431" fmla="*/ 448139 w 1130405"/>
              <a:gd name="connsiteY431" fmla="*/ 1217837 h 1359314"/>
              <a:gd name="connsiteX432" fmla="*/ 454446 w 1130405"/>
              <a:gd name="connsiteY432" fmla="*/ 1220338 h 1359314"/>
              <a:gd name="connsiteX433" fmla="*/ 456947 w 1130405"/>
              <a:gd name="connsiteY433" fmla="*/ 1234257 h 1359314"/>
              <a:gd name="connsiteX434" fmla="*/ 455642 w 1130405"/>
              <a:gd name="connsiteY434" fmla="*/ 1240565 h 1359314"/>
              <a:gd name="connsiteX435" fmla="*/ 455642 w 1130405"/>
              <a:gd name="connsiteY435" fmla="*/ 1248176 h 1359314"/>
              <a:gd name="connsiteX436" fmla="*/ 459448 w 1130405"/>
              <a:gd name="connsiteY436" fmla="*/ 1253179 h 1359314"/>
              <a:gd name="connsiteX437" fmla="*/ 467061 w 1130405"/>
              <a:gd name="connsiteY437" fmla="*/ 1256985 h 1359314"/>
              <a:gd name="connsiteX438" fmla="*/ 484677 w 1130405"/>
              <a:gd name="connsiteY438" fmla="*/ 1265793 h 1359314"/>
              <a:gd name="connsiteX439" fmla="*/ 504904 w 1130405"/>
              <a:gd name="connsiteY439" fmla="*/ 1282214 h 1359314"/>
              <a:gd name="connsiteX440" fmla="*/ 522521 w 1130405"/>
              <a:gd name="connsiteY440" fmla="*/ 1280909 h 1359314"/>
              <a:gd name="connsiteX441" fmla="*/ 528828 w 1130405"/>
              <a:gd name="connsiteY441" fmla="*/ 1282214 h 1359314"/>
              <a:gd name="connsiteX442" fmla="*/ 532634 w 1130405"/>
              <a:gd name="connsiteY442" fmla="*/ 1286020 h 1359314"/>
              <a:gd name="connsiteX443" fmla="*/ 546553 w 1130405"/>
              <a:gd name="connsiteY443" fmla="*/ 1289826 h 1359314"/>
              <a:gd name="connsiteX444" fmla="*/ 559168 w 1130405"/>
              <a:gd name="connsiteY444" fmla="*/ 1283519 h 1359314"/>
              <a:gd name="connsiteX445" fmla="*/ 561669 w 1130405"/>
              <a:gd name="connsiteY445" fmla="*/ 1281018 h 1359314"/>
              <a:gd name="connsiteX446" fmla="*/ 559168 w 1130405"/>
              <a:gd name="connsiteY446" fmla="*/ 1274710 h 1359314"/>
              <a:gd name="connsiteX447" fmla="*/ 544052 w 1130405"/>
              <a:gd name="connsiteY447" fmla="*/ 1267099 h 1359314"/>
              <a:gd name="connsiteX448" fmla="*/ 545357 w 1130405"/>
              <a:gd name="connsiteY448" fmla="*/ 1263292 h 1359314"/>
              <a:gd name="connsiteX449" fmla="*/ 539050 w 1130405"/>
              <a:gd name="connsiteY449" fmla="*/ 1261987 h 1359314"/>
              <a:gd name="connsiteX450" fmla="*/ 527740 w 1130405"/>
              <a:gd name="connsiteY450" fmla="*/ 1266990 h 1359314"/>
              <a:gd name="connsiteX451" fmla="*/ 521433 w 1130405"/>
              <a:gd name="connsiteY451" fmla="*/ 1265685 h 1359314"/>
              <a:gd name="connsiteX452" fmla="*/ 508819 w 1130405"/>
              <a:gd name="connsiteY452" fmla="*/ 1260682 h 1359314"/>
              <a:gd name="connsiteX453" fmla="*/ 492398 w 1130405"/>
              <a:gd name="connsiteY453" fmla="*/ 1250569 h 1359314"/>
              <a:gd name="connsiteX454" fmla="*/ 482285 w 1130405"/>
              <a:gd name="connsiteY454" fmla="*/ 1242957 h 1359314"/>
              <a:gd name="connsiteX455" fmla="*/ 469670 w 1130405"/>
              <a:gd name="connsiteY455" fmla="*/ 1240456 h 1359314"/>
              <a:gd name="connsiteX456" fmla="*/ 459557 w 1130405"/>
              <a:gd name="connsiteY456" fmla="*/ 1205114 h 1359314"/>
              <a:gd name="connsiteX457" fmla="*/ 438134 w 1130405"/>
              <a:gd name="connsiteY457" fmla="*/ 1143238 h 1359314"/>
              <a:gd name="connsiteX458" fmla="*/ 431827 w 1130405"/>
              <a:gd name="connsiteY458" fmla="*/ 1143238 h 1359314"/>
              <a:gd name="connsiteX459" fmla="*/ 390069 w 1130405"/>
              <a:gd name="connsiteY459" fmla="*/ 1152372 h 1359314"/>
              <a:gd name="connsiteX460" fmla="*/ 379956 w 1130405"/>
              <a:gd name="connsiteY460" fmla="*/ 1156179 h 1359314"/>
              <a:gd name="connsiteX461" fmla="*/ 378651 w 1130405"/>
              <a:gd name="connsiteY461" fmla="*/ 1163791 h 1359314"/>
              <a:gd name="connsiteX462" fmla="*/ 379956 w 1130405"/>
              <a:gd name="connsiteY462" fmla="*/ 1168793 h 1359314"/>
              <a:gd name="connsiteX463" fmla="*/ 379956 w 1130405"/>
              <a:gd name="connsiteY463" fmla="*/ 1175100 h 1359314"/>
              <a:gd name="connsiteX464" fmla="*/ 378651 w 1130405"/>
              <a:gd name="connsiteY464" fmla="*/ 1180103 h 1359314"/>
              <a:gd name="connsiteX465" fmla="*/ 379956 w 1130405"/>
              <a:gd name="connsiteY465" fmla="*/ 1183908 h 1359314"/>
              <a:gd name="connsiteX466" fmla="*/ 388764 w 1130405"/>
              <a:gd name="connsiteY466" fmla="*/ 1192717 h 1359314"/>
              <a:gd name="connsiteX467" fmla="*/ 392570 w 1130405"/>
              <a:gd name="connsiteY467" fmla="*/ 1200329 h 1359314"/>
              <a:gd name="connsiteX468" fmla="*/ 391265 w 1130405"/>
              <a:gd name="connsiteY468" fmla="*/ 1207941 h 1359314"/>
              <a:gd name="connsiteX469" fmla="*/ 396267 w 1130405"/>
              <a:gd name="connsiteY469" fmla="*/ 1218055 h 1359314"/>
              <a:gd name="connsiteX470" fmla="*/ 403880 w 1130405"/>
              <a:gd name="connsiteY470" fmla="*/ 1225666 h 1359314"/>
              <a:gd name="connsiteX471" fmla="*/ 410187 w 1130405"/>
              <a:gd name="connsiteY471" fmla="*/ 1226972 h 1359314"/>
              <a:gd name="connsiteX472" fmla="*/ 413993 w 1130405"/>
              <a:gd name="connsiteY472" fmla="*/ 1220664 h 1359314"/>
              <a:gd name="connsiteX473" fmla="*/ 411492 w 1130405"/>
              <a:gd name="connsiteY473" fmla="*/ 1210551 h 1359314"/>
              <a:gd name="connsiteX474" fmla="*/ 412797 w 1130405"/>
              <a:gd name="connsiteY474" fmla="*/ 1204244 h 1359314"/>
              <a:gd name="connsiteX475" fmla="*/ 415298 w 1130405"/>
              <a:gd name="connsiteY475" fmla="*/ 1199241 h 1359314"/>
              <a:gd name="connsiteX476" fmla="*/ 415298 w 1130405"/>
              <a:gd name="connsiteY476" fmla="*/ 1191630 h 1359314"/>
              <a:gd name="connsiteX477" fmla="*/ 410296 w 1130405"/>
              <a:gd name="connsiteY477" fmla="*/ 1186627 h 1359314"/>
              <a:gd name="connsiteX478" fmla="*/ 403989 w 1130405"/>
              <a:gd name="connsiteY478" fmla="*/ 1167705 h 1359314"/>
              <a:gd name="connsiteX479" fmla="*/ 397681 w 1130405"/>
              <a:gd name="connsiteY479" fmla="*/ 1160093 h 1359314"/>
              <a:gd name="connsiteX480" fmla="*/ 396376 w 1130405"/>
              <a:gd name="connsiteY480" fmla="*/ 1153786 h 1359314"/>
              <a:gd name="connsiteX481" fmla="*/ 390069 w 1130405"/>
              <a:gd name="connsiteY481" fmla="*/ 1152481 h 1359314"/>
              <a:gd name="connsiteX482" fmla="*/ 686726 w 1130405"/>
              <a:gd name="connsiteY482" fmla="*/ 1169989 h 1359314"/>
              <a:gd name="connsiteX483" fmla="*/ 682920 w 1130405"/>
              <a:gd name="connsiteY483" fmla="*/ 1172490 h 1359314"/>
              <a:gd name="connsiteX484" fmla="*/ 682920 w 1130405"/>
              <a:gd name="connsiteY484" fmla="*/ 1176296 h 1359314"/>
              <a:gd name="connsiteX485" fmla="*/ 684225 w 1130405"/>
              <a:gd name="connsiteY485" fmla="*/ 1180103 h 1359314"/>
              <a:gd name="connsiteX486" fmla="*/ 690532 w 1130405"/>
              <a:gd name="connsiteY486" fmla="*/ 1182604 h 1359314"/>
              <a:gd name="connsiteX487" fmla="*/ 694338 w 1130405"/>
              <a:gd name="connsiteY487" fmla="*/ 1187605 h 1359314"/>
              <a:gd name="connsiteX488" fmla="*/ 694338 w 1130405"/>
              <a:gd name="connsiteY488" fmla="*/ 1193913 h 1359314"/>
              <a:gd name="connsiteX489" fmla="*/ 695643 w 1130405"/>
              <a:gd name="connsiteY489" fmla="*/ 1198915 h 1359314"/>
              <a:gd name="connsiteX490" fmla="*/ 703255 w 1130405"/>
              <a:gd name="connsiteY490" fmla="*/ 1210225 h 1359314"/>
              <a:gd name="connsiteX491" fmla="*/ 713368 w 1130405"/>
              <a:gd name="connsiteY491" fmla="*/ 1214031 h 1359314"/>
              <a:gd name="connsiteX492" fmla="*/ 724678 w 1130405"/>
              <a:gd name="connsiteY492" fmla="*/ 1214031 h 1359314"/>
              <a:gd name="connsiteX493" fmla="*/ 732290 w 1130405"/>
              <a:gd name="connsiteY493" fmla="*/ 1210225 h 1359314"/>
              <a:gd name="connsiteX494" fmla="*/ 738597 w 1130405"/>
              <a:gd name="connsiteY494" fmla="*/ 1206419 h 1359314"/>
              <a:gd name="connsiteX495" fmla="*/ 741098 w 1130405"/>
              <a:gd name="connsiteY495" fmla="*/ 1200111 h 1359314"/>
              <a:gd name="connsiteX496" fmla="*/ 738597 w 1130405"/>
              <a:gd name="connsiteY496" fmla="*/ 1196306 h 1359314"/>
              <a:gd name="connsiteX497" fmla="*/ 737292 w 1130405"/>
              <a:gd name="connsiteY497" fmla="*/ 1193804 h 1359314"/>
              <a:gd name="connsiteX498" fmla="*/ 739793 w 1130405"/>
              <a:gd name="connsiteY498" fmla="*/ 1191303 h 1359314"/>
              <a:gd name="connsiteX499" fmla="*/ 747406 w 1130405"/>
              <a:gd name="connsiteY499" fmla="*/ 1189998 h 1359314"/>
              <a:gd name="connsiteX500" fmla="*/ 751212 w 1130405"/>
              <a:gd name="connsiteY500" fmla="*/ 1188693 h 1359314"/>
              <a:gd name="connsiteX501" fmla="*/ 749907 w 1130405"/>
              <a:gd name="connsiteY501" fmla="*/ 1183691 h 1359314"/>
              <a:gd name="connsiteX502" fmla="*/ 742295 w 1130405"/>
              <a:gd name="connsiteY502" fmla="*/ 1181190 h 1359314"/>
              <a:gd name="connsiteX503" fmla="*/ 735987 w 1130405"/>
              <a:gd name="connsiteY503" fmla="*/ 1184996 h 1359314"/>
              <a:gd name="connsiteX504" fmla="*/ 730985 w 1130405"/>
              <a:gd name="connsiteY504" fmla="*/ 1183691 h 1359314"/>
              <a:gd name="connsiteX505" fmla="*/ 717066 w 1130405"/>
              <a:gd name="connsiteY505" fmla="*/ 1181190 h 1359314"/>
              <a:gd name="connsiteX506" fmla="*/ 704451 w 1130405"/>
              <a:gd name="connsiteY506" fmla="*/ 1174882 h 1359314"/>
              <a:gd name="connsiteX507" fmla="*/ 694338 w 1130405"/>
              <a:gd name="connsiteY507" fmla="*/ 1171077 h 1359314"/>
              <a:gd name="connsiteX508" fmla="*/ 686726 w 1130405"/>
              <a:gd name="connsiteY508" fmla="*/ 1169772 h 1359314"/>
              <a:gd name="connsiteX509" fmla="*/ 953043 w 1130405"/>
              <a:gd name="connsiteY509" fmla="*/ 1172599 h 1359314"/>
              <a:gd name="connsiteX510" fmla="*/ 937927 w 1130405"/>
              <a:gd name="connsiteY510" fmla="*/ 1178906 h 1359314"/>
              <a:gd name="connsiteX511" fmla="*/ 951846 w 1130405"/>
              <a:gd name="connsiteY511" fmla="*/ 1201634 h 1359314"/>
              <a:gd name="connsiteX512" fmla="*/ 955652 w 1130405"/>
              <a:gd name="connsiteY512" fmla="*/ 1214248 h 1359314"/>
              <a:gd name="connsiteX513" fmla="*/ 955652 w 1130405"/>
              <a:gd name="connsiteY513" fmla="*/ 1224361 h 1359314"/>
              <a:gd name="connsiteX514" fmla="*/ 954348 w 1130405"/>
              <a:gd name="connsiteY514" fmla="*/ 1240782 h 1359314"/>
              <a:gd name="connsiteX515" fmla="*/ 958154 w 1130405"/>
              <a:gd name="connsiteY515" fmla="*/ 1243283 h 1359314"/>
              <a:gd name="connsiteX516" fmla="*/ 963156 w 1130405"/>
              <a:gd name="connsiteY516" fmla="*/ 1240782 h 1359314"/>
              <a:gd name="connsiteX517" fmla="*/ 974465 w 1130405"/>
              <a:gd name="connsiteY517" fmla="*/ 1233170 h 1359314"/>
              <a:gd name="connsiteX518" fmla="*/ 982077 w 1130405"/>
              <a:gd name="connsiteY518" fmla="*/ 1226863 h 1359314"/>
              <a:gd name="connsiteX519" fmla="*/ 984579 w 1130405"/>
              <a:gd name="connsiteY519" fmla="*/ 1218055 h 1359314"/>
              <a:gd name="connsiteX520" fmla="*/ 984579 w 1130405"/>
              <a:gd name="connsiteY520" fmla="*/ 1205440 h 1359314"/>
              <a:gd name="connsiteX521" fmla="*/ 983274 w 1130405"/>
              <a:gd name="connsiteY521" fmla="*/ 1195327 h 1359314"/>
              <a:gd name="connsiteX522" fmla="*/ 978272 w 1130405"/>
              <a:gd name="connsiteY522" fmla="*/ 1185213 h 1359314"/>
              <a:gd name="connsiteX523" fmla="*/ 965657 w 1130405"/>
              <a:gd name="connsiteY523" fmla="*/ 1176405 h 1359314"/>
              <a:gd name="connsiteX524" fmla="*/ 960655 w 1130405"/>
              <a:gd name="connsiteY524" fmla="*/ 1181407 h 1359314"/>
              <a:gd name="connsiteX525" fmla="*/ 953043 w 1130405"/>
              <a:gd name="connsiteY525" fmla="*/ 1172599 h 1359314"/>
              <a:gd name="connsiteX526" fmla="*/ 1061570 w 1130405"/>
              <a:gd name="connsiteY526" fmla="*/ 1186409 h 1359314"/>
              <a:gd name="connsiteX527" fmla="*/ 1057764 w 1130405"/>
              <a:gd name="connsiteY527" fmla="*/ 1187714 h 1359314"/>
              <a:gd name="connsiteX528" fmla="*/ 1052762 w 1130405"/>
              <a:gd name="connsiteY528" fmla="*/ 1194022 h 1359314"/>
              <a:gd name="connsiteX529" fmla="*/ 1050261 w 1130405"/>
              <a:gd name="connsiteY529" fmla="*/ 1200329 h 1359314"/>
              <a:gd name="connsiteX530" fmla="*/ 1047760 w 1130405"/>
              <a:gd name="connsiteY530" fmla="*/ 1212943 h 1359314"/>
              <a:gd name="connsiteX531" fmla="*/ 1046455 w 1130405"/>
              <a:gd name="connsiteY531" fmla="*/ 1225558 h 1359314"/>
              <a:gd name="connsiteX532" fmla="*/ 1042649 w 1130405"/>
              <a:gd name="connsiteY532" fmla="*/ 1230560 h 1359314"/>
              <a:gd name="connsiteX533" fmla="*/ 1059069 w 1130405"/>
              <a:gd name="connsiteY533" fmla="*/ 1231865 h 1359314"/>
              <a:gd name="connsiteX534" fmla="*/ 1062875 w 1130405"/>
              <a:gd name="connsiteY534" fmla="*/ 1228059 h 1359314"/>
              <a:gd name="connsiteX535" fmla="*/ 1057873 w 1130405"/>
              <a:gd name="connsiteY535" fmla="*/ 1220447 h 1359314"/>
              <a:gd name="connsiteX536" fmla="*/ 1056568 w 1130405"/>
              <a:gd name="connsiteY536" fmla="*/ 1215445 h 1359314"/>
              <a:gd name="connsiteX537" fmla="*/ 1061570 w 1130405"/>
              <a:gd name="connsiteY537" fmla="*/ 1204135 h 1359314"/>
              <a:gd name="connsiteX538" fmla="*/ 1061570 w 1130405"/>
              <a:gd name="connsiteY538" fmla="*/ 1197827 h 1359314"/>
              <a:gd name="connsiteX539" fmla="*/ 1067878 w 1130405"/>
              <a:gd name="connsiteY539" fmla="*/ 1194022 h 1359314"/>
              <a:gd name="connsiteX540" fmla="*/ 1066573 w 1130405"/>
              <a:gd name="connsiteY540" fmla="*/ 1189019 h 1359314"/>
              <a:gd name="connsiteX541" fmla="*/ 1061570 w 1130405"/>
              <a:gd name="connsiteY541" fmla="*/ 1186518 h 1359314"/>
              <a:gd name="connsiteX542" fmla="*/ 780138 w 1130405"/>
              <a:gd name="connsiteY542" fmla="*/ 1195218 h 1359314"/>
              <a:gd name="connsiteX543" fmla="*/ 759911 w 1130405"/>
              <a:gd name="connsiteY543" fmla="*/ 1196523 h 1359314"/>
              <a:gd name="connsiteX544" fmla="*/ 758606 w 1130405"/>
              <a:gd name="connsiteY544" fmla="*/ 1204135 h 1359314"/>
              <a:gd name="connsiteX545" fmla="*/ 753604 w 1130405"/>
              <a:gd name="connsiteY545" fmla="*/ 1206636 h 1359314"/>
              <a:gd name="connsiteX546" fmla="*/ 742295 w 1130405"/>
              <a:gd name="connsiteY546" fmla="*/ 1212943 h 1359314"/>
              <a:gd name="connsiteX547" fmla="*/ 740990 w 1130405"/>
              <a:gd name="connsiteY547" fmla="*/ 1235671 h 1359314"/>
              <a:gd name="connsiteX548" fmla="*/ 742295 w 1130405"/>
              <a:gd name="connsiteY548" fmla="*/ 1241978 h 1359314"/>
              <a:gd name="connsiteX549" fmla="*/ 742295 w 1130405"/>
              <a:gd name="connsiteY549" fmla="*/ 1245784 h 1359314"/>
              <a:gd name="connsiteX550" fmla="*/ 748602 w 1130405"/>
              <a:gd name="connsiteY550" fmla="*/ 1249590 h 1359314"/>
              <a:gd name="connsiteX551" fmla="*/ 760020 w 1130405"/>
              <a:gd name="connsiteY551" fmla="*/ 1250895 h 1359314"/>
              <a:gd name="connsiteX552" fmla="*/ 770133 w 1130405"/>
              <a:gd name="connsiteY552" fmla="*/ 1245893 h 1359314"/>
              <a:gd name="connsiteX553" fmla="*/ 776441 w 1130405"/>
              <a:gd name="connsiteY553" fmla="*/ 1239586 h 1359314"/>
              <a:gd name="connsiteX554" fmla="*/ 778942 w 1130405"/>
              <a:gd name="connsiteY554" fmla="*/ 1233278 h 1359314"/>
              <a:gd name="connsiteX555" fmla="*/ 780246 w 1130405"/>
              <a:gd name="connsiteY555" fmla="*/ 1218163 h 1359314"/>
              <a:gd name="connsiteX556" fmla="*/ 792861 w 1130405"/>
              <a:gd name="connsiteY556" fmla="*/ 1220664 h 1359314"/>
              <a:gd name="connsiteX557" fmla="*/ 799168 w 1130405"/>
              <a:gd name="connsiteY557" fmla="*/ 1223165 h 1359314"/>
              <a:gd name="connsiteX558" fmla="*/ 807977 w 1130405"/>
              <a:gd name="connsiteY558" fmla="*/ 1221860 h 1359314"/>
              <a:gd name="connsiteX559" fmla="*/ 812979 w 1130405"/>
              <a:gd name="connsiteY559" fmla="*/ 1224361 h 1359314"/>
              <a:gd name="connsiteX560" fmla="*/ 809173 w 1130405"/>
              <a:gd name="connsiteY560" fmla="*/ 1230669 h 1359314"/>
              <a:gd name="connsiteX561" fmla="*/ 801561 w 1130405"/>
              <a:gd name="connsiteY561" fmla="*/ 1235671 h 1359314"/>
              <a:gd name="connsiteX562" fmla="*/ 799060 w 1130405"/>
              <a:gd name="connsiteY562" fmla="*/ 1239477 h 1359314"/>
              <a:gd name="connsiteX563" fmla="*/ 802866 w 1130405"/>
              <a:gd name="connsiteY563" fmla="*/ 1253397 h 1359314"/>
              <a:gd name="connsiteX564" fmla="*/ 799060 w 1130405"/>
              <a:gd name="connsiteY564" fmla="*/ 1257203 h 1359314"/>
              <a:gd name="connsiteX565" fmla="*/ 795253 w 1130405"/>
              <a:gd name="connsiteY565" fmla="*/ 1261008 h 1359314"/>
              <a:gd name="connsiteX566" fmla="*/ 801561 w 1130405"/>
              <a:gd name="connsiteY566" fmla="*/ 1264815 h 1359314"/>
              <a:gd name="connsiteX567" fmla="*/ 817981 w 1130405"/>
              <a:gd name="connsiteY567" fmla="*/ 1266120 h 1359314"/>
              <a:gd name="connsiteX568" fmla="*/ 826789 w 1130405"/>
              <a:gd name="connsiteY568" fmla="*/ 1280039 h 1359314"/>
              <a:gd name="connsiteX569" fmla="*/ 835598 w 1130405"/>
              <a:gd name="connsiteY569" fmla="*/ 1283845 h 1359314"/>
              <a:gd name="connsiteX570" fmla="*/ 840600 w 1130405"/>
              <a:gd name="connsiteY570" fmla="*/ 1297764 h 1359314"/>
              <a:gd name="connsiteX571" fmla="*/ 853215 w 1130405"/>
              <a:gd name="connsiteY571" fmla="*/ 1305377 h 1359314"/>
              <a:gd name="connsiteX572" fmla="*/ 863328 w 1130405"/>
              <a:gd name="connsiteY572" fmla="*/ 1306681 h 1359314"/>
              <a:gd name="connsiteX573" fmla="*/ 869635 w 1130405"/>
              <a:gd name="connsiteY573" fmla="*/ 1320601 h 1359314"/>
              <a:gd name="connsiteX574" fmla="*/ 889862 w 1130405"/>
              <a:gd name="connsiteY574" fmla="*/ 1325603 h 1359314"/>
              <a:gd name="connsiteX575" fmla="*/ 894864 w 1130405"/>
              <a:gd name="connsiteY575" fmla="*/ 1321797 h 1359314"/>
              <a:gd name="connsiteX576" fmla="*/ 901171 w 1130405"/>
              <a:gd name="connsiteY576" fmla="*/ 1315490 h 1359314"/>
              <a:gd name="connsiteX577" fmla="*/ 908783 w 1130405"/>
              <a:gd name="connsiteY577" fmla="*/ 1311684 h 1359314"/>
              <a:gd name="connsiteX578" fmla="*/ 908783 w 1130405"/>
              <a:gd name="connsiteY578" fmla="*/ 1301571 h 1359314"/>
              <a:gd name="connsiteX579" fmla="*/ 921398 w 1130405"/>
              <a:gd name="connsiteY579" fmla="*/ 1297764 h 1359314"/>
              <a:gd name="connsiteX580" fmla="*/ 926400 w 1130405"/>
              <a:gd name="connsiteY580" fmla="*/ 1291458 h 1359314"/>
              <a:gd name="connsiteX581" fmla="*/ 934012 w 1130405"/>
              <a:gd name="connsiteY581" fmla="*/ 1288956 h 1359314"/>
              <a:gd name="connsiteX582" fmla="*/ 942821 w 1130405"/>
              <a:gd name="connsiteY582" fmla="*/ 1286455 h 1359314"/>
              <a:gd name="connsiteX583" fmla="*/ 941516 w 1130405"/>
              <a:gd name="connsiteY583" fmla="*/ 1281452 h 1359314"/>
              <a:gd name="connsiteX584" fmla="*/ 964243 w 1130405"/>
              <a:gd name="connsiteY584" fmla="*/ 1253723 h 1359314"/>
              <a:gd name="connsiteX585" fmla="*/ 961742 w 1130405"/>
              <a:gd name="connsiteY585" fmla="*/ 1248721 h 1359314"/>
              <a:gd name="connsiteX586" fmla="*/ 928901 w 1130405"/>
              <a:gd name="connsiteY586" fmla="*/ 1258834 h 1359314"/>
              <a:gd name="connsiteX587" fmla="*/ 894864 w 1130405"/>
              <a:gd name="connsiteY587" fmla="*/ 1263836 h 1359314"/>
              <a:gd name="connsiteX588" fmla="*/ 894864 w 1130405"/>
              <a:gd name="connsiteY588" fmla="*/ 1268838 h 1359314"/>
              <a:gd name="connsiteX589" fmla="*/ 901171 w 1130405"/>
              <a:gd name="connsiteY589" fmla="*/ 1273841 h 1359314"/>
              <a:gd name="connsiteX590" fmla="*/ 898670 w 1130405"/>
              <a:gd name="connsiteY590" fmla="*/ 1278843 h 1359314"/>
              <a:gd name="connsiteX591" fmla="*/ 894864 w 1130405"/>
              <a:gd name="connsiteY591" fmla="*/ 1278843 h 1359314"/>
              <a:gd name="connsiteX592" fmla="*/ 879749 w 1130405"/>
              <a:gd name="connsiteY592" fmla="*/ 1272536 h 1359314"/>
              <a:gd name="connsiteX593" fmla="*/ 874746 w 1130405"/>
              <a:gd name="connsiteY593" fmla="*/ 1266229 h 1359314"/>
              <a:gd name="connsiteX594" fmla="*/ 864633 w 1130405"/>
              <a:gd name="connsiteY594" fmla="*/ 1258616 h 1359314"/>
              <a:gd name="connsiteX595" fmla="*/ 852018 w 1130405"/>
              <a:gd name="connsiteY595" fmla="*/ 1254810 h 1359314"/>
              <a:gd name="connsiteX596" fmla="*/ 838099 w 1130405"/>
              <a:gd name="connsiteY596" fmla="*/ 1258616 h 1359314"/>
              <a:gd name="connsiteX597" fmla="*/ 833097 w 1130405"/>
              <a:gd name="connsiteY597" fmla="*/ 1253614 h 1359314"/>
              <a:gd name="connsiteX598" fmla="*/ 835598 w 1130405"/>
              <a:gd name="connsiteY598" fmla="*/ 1244805 h 1359314"/>
              <a:gd name="connsiteX599" fmla="*/ 844406 w 1130405"/>
              <a:gd name="connsiteY599" fmla="*/ 1230886 h 1359314"/>
              <a:gd name="connsiteX600" fmla="*/ 845711 w 1130405"/>
              <a:gd name="connsiteY600" fmla="*/ 1227080 h 1359314"/>
              <a:gd name="connsiteX601" fmla="*/ 841905 w 1130405"/>
              <a:gd name="connsiteY601" fmla="*/ 1223274 h 1359314"/>
              <a:gd name="connsiteX602" fmla="*/ 848212 w 1130405"/>
              <a:gd name="connsiteY602" fmla="*/ 1219468 h 1359314"/>
              <a:gd name="connsiteX603" fmla="*/ 848212 w 1130405"/>
              <a:gd name="connsiteY603" fmla="*/ 1213161 h 1359314"/>
              <a:gd name="connsiteX604" fmla="*/ 833097 w 1130405"/>
              <a:gd name="connsiteY604" fmla="*/ 1199241 h 1359314"/>
              <a:gd name="connsiteX605" fmla="*/ 822984 w 1130405"/>
              <a:gd name="connsiteY605" fmla="*/ 1195435 h 1359314"/>
              <a:gd name="connsiteX606" fmla="*/ 805258 w 1130405"/>
              <a:gd name="connsiteY606" fmla="*/ 1197936 h 1359314"/>
              <a:gd name="connsiteX607" fmla="*/ 798951 w 1130405"/>
              <a:gd name="connsiteY607" fmla="*/ 1195435 h 1359314"/>
              <a:gd name="connsiteX608" fmla="*/ 788837 w 1130405"/>
              <a:gd name="connsiteY608" fmla="*/ 1196740 h 1359314"/>
              <a:gd name="connsiteX609" fmla="*/ 780029 w 1130405"/>
              <a:gd name="connsiteY609" fmla="*/ 1195435 h 1359314"/>
              <a:gd name="connsiteX610" fmla="*/ 557971 w 1130405"/>
              <a:gd name="connsiteY610" fmla="*/ 1209137 h 1359314"/>
              <a:gd name="connsiteX611" fmla="*/ 547858 w 1130405"/>
              <a:gd name="connsiteY611" fmla="*/ 1210442 h 1359314"/>
              <a:gd name="connsiteX612" fmla="*/ 545357 w 1130405"/>
              <a:gd name="connsiteY612" fmla="*/ 1215445 h 1359314"/>
              <a:gd name="connsiteX613" fmla="*/ 541551 w 1130405"/>
              <a:gd name="connsiteY613" fmla="*/ 1224253 h 1359314"/>
              <a:gd name="connsiteX614" fmla="*/ 542856 w 1130405"/>
              <a:gd name="connsiteY614" fmla="*/ 1230560 h 1359314"/>
              <a:gd name="connsiteX615" fmla="*/ 555470 w 1130405"/>
              <a:gd name="connsiteY615" fmla="*/ 1245676 h 1359314"/>
              <a:gd name="connsiteX616" fmla="*/ 561778 w 1130405"/>
              <a:gd name="connsiteY616" fmla="*/ 1255789 h 1359314"/>
              <a:gd name="connsiteX617" fmla="*/ 569390 w 1130405"/>
              <a:gd name="connsiteY617" fmla="*/ 1257094 h 1359314"/>
              <a:gd name="connsiteX618" fmla="*/ 577002 w 1130405"/>
              <a:gd name="connsiteY618" fmla="*/ 1250787 h 1359314"/>
              <a:gd name="connsiteX619" fmla="*/ 578307 w 1130405"/>
              <a:gd name="connsiteY619" fmla="*/ 1240673 h 1359314"/>
              <a:gd name="connsiteX620" fmla="*/ 579612 w 1130405"/>
              <a:gd name="connsiteY620" fmla="*/ 1236867 h 1359314"/>
              <a:gd name="connsiteX621" fmla="*/ 583418 w 1130405"/>
              <a:gd name="connsiteY621" fmla="*/ 1234366 h 1359314"/>
              <a:gd name="connsiteX622" fmla="*/ 582113 w 1130405"/>
              <a:gd name="connsiteY622" fmla="*/ 1228059 h 1359314"/>
              <a:gd name="connsiteX623" fmla="*/ 577111 w 1130405"/>
              <a:gd name="connsiteY623" fmla="*/ 1228059 h 1359314"/>
              <a:gd name="connsiteX624" fmla="*/ 572108 w 1130405"/>
              <a:gd name="connsiteY624" fmla="*/ 1224253 h 1359314"/>
              <a:gd name="connsiteX625" fmla="*/ 565801 w 1130405"/>
              <a:gd name="connsiteY625" fmla="*/ 1212943 h 1359314"/>
              <a:gd name="connsiteX626" fmla="*/ 558189 w 1130405"/>
              <a:gd name="connsiteY626" fmla="*/ 1209137 h 1359314"/>
              <a:gd name="connsiteX627" fmla="*/ 1008611 w 1130405"/>
              <a:gd name="connsiteY627" fmla="*/ 1243283 h 1359314"/>
              <a:gd name="connsiteX628" fmla="*/ 1002304 w 1130405"/>
              <a:gd name="connsiteY628" fmla="*/ 1245784 h 1359314"/>
              <a:gd name="connsiteX629" fmla="*/ 989690 w 1130405"/>
              <a:gd name="connsiteY629" fmla="*/ 1255898 h 1359314"/>
              <a:gd name="connsiteX630" fmla="*/ 983383 w 1130405"/>
              <a:gd name="connsiteY630" fmla="*/ 1260900 h 1359314"/>
              <a:gd name="connsiteX631" fmla="*/ 979577 w 1130405"/>
              <a:gd name="connsiteY631" fmla="*/ 1272209 h 1359314"/>
              <a:gd name="connsiteX632" fmla="*/ 979577 w 1130405"/>
              <a:gd name="connsiteY632" fmla="*/ 1281018 h 1359314"/>
              <a:gd name="connsiteX633" fmla="*/ 984579 w 1130405"/>
              <a:gd name="connsiteY633" fmla="*/ 1281018 h 1359314"/>
              <a:gd name="connsiteX634" fmla="*/ 992191 w 1130405"/>
              <a:gd name="connsiteY634" fmla="*/ 1278517 h 1359314"/>
              <a:gd name="connsiteX635" fmla="*/ 999803 w 1130405"/>
              <a:gd name="connsiteY635" fmla="*/ 1282323 h 1359314"/>
              <a:gd name="connsiteX636" fmla="*/ 1006110 w 1130405"/>
              <a:gd name="connsiteY636" fmla="*/ 1276015 h 1359314"/>
              <a:gd name="connsiteX637" fmla="*/ 1008611 w 1130405"/>
              <a:gd name="connsiteY637" fmla="*/ 1263401 h 1359314"/>
              <a:gd name="connsiteX638" fmla="*/ 1018725 w 1130405"/>
              <a:gd name="connsiteY638" fmla="*/ 1251983 h 1359314"/>
              <a:gd name="connsiteX639" fmla="*/ 1008611 w 1130405"/>
              <a:gd name="connsiteY639" fmla="*/ 1243175 h 1359314"/>
              <a:gd name="connsiteX640" fmla="*/ 971964 w 1130405"/>
              <a:gd name="connsiteY640" fmla="*/ 1321471 h 1359314"/>
              <a:gd name="connsiteX641" fmla="*/ 966962 w 1130405"/>
              <a:gd name="connsiteY641" fmla="*/ 1327778 h 1359314"/>
              <a:gd name="connsiteX642" fmla="*/ 963156 w 1130405"/>
              <a:gd name="connsiteY642" fmla="*/ 1334085 h 1359314"/>
              <a:gd name="connsiteX643" fmla="*/ 953043 w 1130405"/>
              <a:gd name="connsiteY643" fmla="*/ 1353007 h 1359314"/>
              <a:gd name="connsiteX644" fmla="*/ 951738 w 1130405"/>
              <a:gd name="connsiteY644" fmla="*/ 1359314 h 1359314"/>
              <a:gd name="connsiteX645" fmla="*/ 959350 w 1130405"/>
              <a:gd name="connsiteY645" fmla="*/ 1353007 h 1359314"/>
              <a:gd name="connsiteX646" fmla="*/ 966962 w 1130405"/>
              <a:gd name="connsiteY646" fmla="*/ 1348004 h 1359314"/>
              <a:gd name="connsiteX647" fmla="*/ 977075 w 1130405"/>
              <a:gd name="connsiteY647" fmla="*/ 1344199 h 1359314"/>
              <a:gd name="connsiteX648" fmla="*/ 984688 w 1130405"/>
              <a:gd name="connsiteY648" fmla="*/ 1341698 h 1359314"/>
              <a:gd name="connsiteX649" fmla="*/ 990995 w 1130405"/>
              <a:gd name="connsiteY649" fmla="*/ 1337891 h 1359314"/>
              <a:gd name="connsiteX650" fmla="*/ 993496 w 1130405"/>
              <a:gd name="connsiteY650" fmla="*/ 1329083 h 1359314"/>
              <a:gd name="connsiteX651" fmla="*/ 987188 w 1130405"/>
              <a:gd name="connsiteY651" fmla="*/ 1329083 h 1359314"/>
              <a:gd name="connsiteX652" fmla="*/ 974574 w 1130405"/>
              <a:gd name="connsiteY652" fmla="*/ 1335390 h 1359314"/>
              <a:gd name="connsiteX653" fmla="*/ 977075 w 1130405"/>
              <a:gd name="connsiteY653" fmla="*/ 1324081 h 1359314"/>
              <a:gd name="connsiteX654" fmla="*/ 972073 w 1130405"/>
              <a:gd name="connsiteY654" fmla="*/ 1321579 h 135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</a:cxnLst>
            <a:rect l="l" t="t" r="r" b="b"/>
            <a:pathLst>
              <a:path w="1130405" h="1359314">
                <a:moveTo>
                  <a:pt x="295461" y="0"/>
                </a:moveTo>
                <a:lnTo>
                  <a:pt x="276539" y="170403"/>
                </a:lnTo>
                <a:lnTo>
                  <a:pt x="256312" y="229779"/>
                </a:lnTo>
                <a:lnTo>
                  <a:pt x="232280" y="323190"/>
                </a:lnTo>
                <a:lnTo>
                  <a:pt x="186824" y="362339"/>
                </a:lnTo>
                <a:lnTo>
                  <a:pt x="95913" y="347223"/>
                </a:lnTo>
                <a:lnTo>
                  <a:pt x="76992" y="369951"/>
                </a:lnTo>
                <a:lnTo>
                  <a:pt x="85800" y="390178"/>
                </a:lnTo>
                <a:lnTo>
                  <a:pt x="46652" y="428021"/>
                </a:lnTo>
                <a:lnTo>
                  <a:pt x="11310" y="429326"/>
                </a:lnTo>
                <a:lnTo>
                  <a:pt x="18922" y="506317"/>
                </a:lnTo>
                <a:lnTo>
                  <a:pt x="0" y="513930"/>
                </a:lnTo>
                <a:lnTo>
                  <a:pt x="13919" y="578307"/>
                </a:lnTo>
                <a:lnTo>
                  <a:pt x="0" y="607341"/>
                </a:lnTo>
                <a:lnTo>
                  <a:pt x="46652" y="645185"/>
                </a:lnTo>
                <a:lnTo>
                  <a:pt x="51654" y="689336"/>
                </a:lnTo>
                <a:lnTo>
                  <a:pt x="41541" y="710758"/>
                </a:lnTo>
                <a:lnTo>
                  <a:pt x="68075" y="747405"/>
                </a:lnTo>
                <a:lnTo>
                  <a:pt x="52959" y="786554"/>
                </a:lnTo>
                <a:lnTo>
                  <a:pt x="27730" y="821896"/>
                </a:lnTo>
                <a:lnTo>
                  <a:pt x="51763" y="867351"/>
                </a:lnTo>
                <a:lnTo>
                  <a:pt x="88301" y="921615"/>
                </a:lnTo>
                <a:lnTo>
                  <a:pt x="107223" y="1021334"/>
                </a:lnTo>
                <a:lnTo>
                  <a:pt x="140064" y="1054176"/>
                </a:lnTo>
                <a:lnTo>
                  <a:pt x="172905" y="1033949"/>
                </a:lnTo>
                <a:lnTo>
                  <a:pt x="201940" y="1026337"/>
                </a:lnTo>
                <a:lnTo>
                  <a:pt x="256204" y="1050369"/>
                </a:lnTo>
                <a:lnTo>
                  <a:pt x="315579" y="1102132"/>
                </a:lnTo>
                <a:lnTo>
                  <a:pt x="357228" y="1103437"/>
                </a:lnTo>
                <a:lnTo>
                  <a:pt x="354727" y="1054176"/>
                </a:lnTo>
                <a:lnTo>
                  <a:pt x="320690" y="983491"/>
                </a:lnTo>
                <a:lnTo>
                  <a:pt x="325692" y="974683"/>
                </a:lnTo>
                <a:lnTo>
                  <a:pt x="340807" y="967071"/>
                </a:lnTo>
                <a:lnTo>
                  <a:pt x="343309" y="983491"/>
                </a:lnTo>
                <a:lnTo>
                  <a:pt x="348311" y="996105"/>
                </a:lnTo>
                <a:lnTo>
                  <a:pt x="362230" y="1015027"/>
                </a:lnTo>
                <a:lnTo>
                  <a:pt x="377346" y="1035254"/>
                </a:lnTo>
                <a:lnTo>
                  <a:pt x="393766" y="1046563"/>
                </a:lnTo>
                <a:lnTo>
                  <a:pt x="402575" y="1045258"/>
                </a:lnTo>
                <a:lnTo>
                  <a:pt x="408882" y="1035145"/>
                </a:lnTo>
                <a:lnTo>
                  <a:pt x="415189" y="1021225"/>
                </a:lnTo>
                <a:lnTo>
                  <a:pt x="421496" y="1018724"/>
                </a:lnTo>
                <a:lnTo>
                  <a:pt x="422801" y="1025032"/>
                </a:lnTo>
                <a:lnTo>
                  <a:pt x="424106" y="1031339"/>
                </a:lnTo>
                <a:lnTo>
                  <a:pt x="419104" y="1046454"/>
                </a:lnTo>
                <a:lnTo>
                  <a:pt x="412797" y="1051457"/>
                </a:lnTo>
                <a:lnTo>
                  <a:pt x="405185" y="1057764"/>
                </a:lnTo>
                <a:lnTo>
                  <a:pt x="403880" y="1062766"/>
                </a:lnTo>
                <a:lnTo>
                  <a:pt x="406381" y="1069074"/>
                </a:lnTo>
                <a:lnTo>
                  <a:pt x="423998" y="1089300"/>
                </a:lnTo>
                <a:lnTo>
                  <a:pt x="427803" y="1087995"/>
                </a:lnTo>
                <a:lnTo>
                  <a:pt x="425302" y="1081688"/>
                </a:lnTo>
                <a:lnTo>
                  <a:pt x="427803" y="1075381"/>
                </a:lnTo>
                <a:lnTo>
                  <a:pt x="434111" y="1074076"/>
                </a:lnTo>
                <a:lnTo>
                  <a:pt x="437917" y="1079078"/>
                </a:lnTo>
                <a:lnTo>
                  <a:pt x="437917" y="1097999"/>
                </a:lnTo>
                <a:lnTo>
                  <a:pt x="440418" y="1105612"/>
                </a:lnTo>
                <a:lnTo>
                  <a:pt x="448030" y="1105612"/>
                </a:lnTo>
                <a:lnTo>
                  <a:pt x="450531" y="1099304"/>
                </a:lnTo>
                <a:lnTo>
                  <a:pt x="446725" y="1092998"/>
                </a:lnTo>
                <a:lnTo>
                  <a:pt x="445420" y="1087995"/>
                </a:lnTo>
                <a:lnTo>
                  <a:pt x="451727" y="1079187"/>
                </a:lnTo>
                <a:lnTo>
                  <a:pt x="461841" y="1080492"/>
                </a:lnTo>
                <a:lnTo>
                  <a:pt x="471954" y="1088104"/>
                </a:lnTo>
                <a:lnTo>
                  <a:pt x="480763" y="1093106"/>
                </a:lnTo>
                <a:lnTo>
                  <a:pt x="482067" y="1101915"/>
                </a:lnTo>
                <a:lnTo>
                  <a:pt x="487070" y="1108222"/>
                </a:lnTo>
                <a:lnTo>
                  <a:pt x="488375" y="1123337"/>
                </a:lnTo>
                <a:lnTo>
                  <a:pt x="495987" y="1127143"/>
                </a:lnTo>
                <a:lnTo>
                  <a:pt x="502294" y="1128449"/>
                </a:lnTo>
                <a:lnTo>
                  <a:pt x="502294" y="1133450"/>
                </a:lnTo>
                <a:lnTo>
                  <a:pt x="507296" y="1134755"/>
                </a:lnTo>
                <a:lnTo>
                  <a:pt x="512299" y="1127143"/>
                </a:lnTo>
                <a:lnTo>
                  <a:pt x="512299" y="1108222"/>
                </a:lnTo>
                <a:lnTo>
                  <a:pt x="516105" y="1091801"/>
                </a:lnTo>
                <a:lnTo>
                  <a:pt x="521107" y="1090496"/>
                </a:lnTo>
                <a:lnTo>
                  <a:pt x="526109" y="1104416"/>
                </a:lnTo>
                <a:lnTo>
                  <a:pt x="533721" y="1099413"/>
                </a:lnTo>
                <a:lnTo>
                  <a:pt x="538724" y="1104416"/>
                </a:lnTo>
                <a:lnTo>
                  <a:pt x="536222" y="1110723"/>
                </a:lnTo>
                <a:lnTo>
                  <a:pt x="534917" y="1113224"/>
                </a:lnTo>
                <a:lnTo>
                  <a:pt x="533613" y="1115725"/>
                </a:lnTo>
                <a:lnTo>
                  <a:pt x="524804" y="1146065"/>
                </a:lnTo>
                <a:lnTo>
                  <a:pt x="523499" y="1157375"/>
                </a:lnTo>
                <a:lnTo>
                  <a:pt x="526001" y="1164987"/>
                </a:lnTo>
                <a:lnTo>
                  <a:pt x="531003" y="1169989"/>
                </a:lnTo>
                <a:lnTo>
                  <a:pt x="536005" y="1177601"/>
                </a:lnTo>
                <a:lnTo>
                  <a:pt x="552426" y="1195218"/>
                </a:lnTo>
                <a:lnTo>
                  <a:pt x="565040" y="1207832"/>
                </a:lnTo>
                <a:lnTo>
                  <a:pt x="583962" y="1217946"/>
                </a:lnTo>
                <a:lnTo>
                  <a:pt x="587768" y="1226754"/>
                </a:lnTo>
                <a:lnTo>
                  <a:pt x="592770" y="1230560"/>
                </a:lnTo>
                <a:lnTo>
                  <a:pt x="601578" y="1233061"/>
                </a:lnTo>
                <a:lnTo>
                  <a:pt x="610387" y="1241870"/>
                </a:lnTo>
                <a:lnTo>
                  <a:pt x="615389" y="1240565"/>
                </a:lnTo>
                <a:lnTo>
                  <a:pt x="623001" y="1238063"/>
                </a:lnTo>
                <a:lnTo>
                  <a:pt x="625502" y="1227950"/>
                </a:lnTo>
                <a:lnTo>
                  <a:pt x="626807" y="1217837"/>
                </a:lnTo>
                <a:lnTo>
                  <a:pt x="628112" y="1214031"/>
                </a:lnTo>
                <a:lnTo>
                  <a:pt x="630613" y="1215336"/>
                </a:lnTo>
                <a:lnTo>
                  <a:pt x="639422" y="1225449"/>
                </a:lnTo>
                <a:lnTo>
                  <a:pt x="648230" y="1229255"/>
                </a:lnTo>
                <a:lnTo>
                  <a:pt x="655842" y="1229255"/>
                </a:lnTo>
                <a:lnTo>
                  <a:pt x="668456" y="1226754"/>
                </a:lnTo>
                <a:lnTo>
                  <a:pt x="677265" y="1225449"/>
                </a:lnTo>
                <a:lnTo>
                  <a:pt x="686073" y="1234257"/>
                </a:lnTo>
                <a:lnTo>
                  <a:pt x="693685" y="1235562"/>
                </a:lnTo>
                <a:lnTo>
                  <a:pt x="699993" y="1231757"/>
                </a:lnTo>
                <a:lnTo>
                  <a:pt x="699993" y="1225449"/>
                </a:lnTo>
                <a:lnTo>
                  <a:pt x="693685" y="1215336"/>
                </a:lnTo>
                <a:lnTo>
                  <a:pt x="679766" y="1205223"/>
                </a:lnTo>
                <a:lnTo>
                  <a:pt x="662149" y="1183800"/>
                </a:lnTo>
                <a:lnTo>
                  <a:pt x="674764" y="1169881"/>
                </a:lnTo>
                <a:lnTo>
                  <a:pt x="677265" y="1158571"/>
                </a:lnTo>
                <a:lnTo>
                  <a:pt x="677265" y="1144652"/>
                </a:lnTo>
                <a:lnTo>
                  <a:pt x="679766" y="1139649"/>
                </a:lnTo>
                <a:lnTo>
                  <a:pt x="686073" y="1133342"/>
                </a:lnTo>
                <a:lnTo>
                  <a:pt x="683572" y="1128340"/>
                </a:lnTo>
                <a:lnTo>
                  <a:pt x="698688" y="1116921"/>
                </a:lnTo>
                <a:lnTo>
                  <a:pt x="703690" y="1114420"/>
                </a:lnTo>
                <a:lnTo>
                  <a:pt x="706191" y="1123228"/>
                </a:lnTo>
                <a:lnTo>
                  <a:pt x="707496" y="1128231"/>
                </a:lnTo>
                <a:lnTo>
                  <a:pt x="713803" y="1128231"/>
                </a:lnTo>
                <a:lnTo>
                  <a:pt x="725221" y="1121924"/>
                </a:lnTo>
                <a:lnTo>
                  <a:pt x="727723" y="1124424"/>
                </a:lnTo>
                <a:lnTo>
                  <a:pt x="727723" y="1138344"/>
                </a:lnTo>
                <a:lnTo>
                  <a:pt x="723917" y="1140845"/>
                </a:lnTo>
                <a:lnTo>
                  <a:pt x="715108" y="1137039"/>
                </a:lnTo>
                <a:lnTo>
                  <a:pt x="711302" y="1143347"/>
                </a:lnTo>
                <a:lnTo>
                  <a:pt x="709997" y="1154656"/>
                </a:lnTo>
                <a:lnTo>
                  <a:pt x="709997" y="1164769"/>
                </a:lnTo>
                <a:lnTo>
                  <a:pt x="720110" y="1167270"/>
                </a:lnTo>
                <a:lnTo>
                  <a:pt x="727723" y="1168575"/>
                </a:lnTo>
                <a:lnTo>
                  <a:pt x="735335" y="1172381"/>
                </a:lnTo>
                <a:lnTo>
                  <a:pt x="761869" y="1169881"/>
                </a:lnTo>
                <a:lnTo>
                  <a:pt x="773178" y="1166074"/>
                </a:lnTo>
                <a:lnTo>
                  <a:pt x="776984" y="1161072"/>
                </a:lnTo>
                <a:lnTo>
                  <a:pt x="773178" y="1157266"/>
                </a:lnTo>
                <a:lnTo>
                  <a:pt x="761869" y="1157266"/>
                </a:lnTo>
                <a:lnTo>
                  <a:pt x="760564" y="1154765"/>
                </a:lnTo>
                <a:lnTo>
                  <a:pt x="765566" y="1150958"/>
                </a:lnTo>
                <a:lnTo>
                  <a:pt x="768067" y="1147152"/>
                </a:lnTo>
                <a:lnTo>
                  <a:pt x="760455" y="1137039"/>
                </a:lnTo>
                <a:lnTo>
                  <a:pt x="756649" y="1132037"/>
                </a:lnTo>
                <a:lnTo>
                  <a:pt x="747841" y="1133342"/>
                </a:lnTo>
                <a:lnTo>
                  <a:pt x="742838" y="1132037"/>
                </a:lnTo>
                <a:lnTo>
                  <a:pt x="740337" y="1128231"/>
                </a:lnTo>
                <a:lnTo>
                  <a:pt x="742838" y="1123228"/>
                </a:lnTo>
                <a:lnTo>
                  <a:pt x="751647" y="1121924"/>
                </a:lnTo>
                <a:lnTo>
                  <a:pt x="759259" y="1125730"/>
                </a:lnTo>
                <a:lnTo>
                  <a:pt x="769372" y="1123228"/>
                </a:lnTo>
                <a:lnTo>
                  <a:pt x="774374" y="1118227"/>
                </a:lnTo>
                <a:lnTo>
                  <a:pt x="776875" y="1110614"/>
                </a:lnTo>
                <a:lnTo>
                  <a:pt x="774374" y="1105612"/>
                </a:lnTo>
                <a:lnTo>
                  <a:pt x="768067" y="1104307"/>
                </a:lnTo>
                <a:lnTo>
                  <a:pt x="761760" y="1100501"/>
                </a:lnTo>
                <a:lnTo>
                  <a:pt x="765566" y="1095499"/>
                </a:lnTo>
                <a:lnTo>
                  <a:pt x="773178" y="1094194"/>
                </a:lnTo>
                <a:lnTo>
                  <a:pt x="776984" y="1099196"/>
                </a:lnTo>
                <a:lnTo>
                  <a:pt x="780790" y="1101697"/>
                </a:lnTo>
                <a:lnTo>
                  <a:pt x="787097" y="1099196"/>
                </a:lnTo>
                <a:lnTo>
                  <a:pt x="793405" y="1099196"/>
                </a:lnTo>
                <a:lnTo>
                  <a:pt x="795906" y="1105503"/>
                </a:lnTo>
                <a:lnTo>
                  <a:pt x="803518" y="1104198"/>
                </a:lnTo>
                <a:lnTo>
                  <a:pt x="809825" y="1105503"/>
                </a:lnTo>
                <a:lnTo>
                  <a:pt x="816133" y="1104198"/>
                </a:lnTo>
                <a:lnTo>
                  <a:pt x="824941" y="1087777"/>
                </a:lnTo>
                <a:lnTo>
                  <a:pt x="824941" y="1082776"/>
                </a:lnTo>
                <a:lnTo>
                  <a:pt x="827442" y="1078969"/>
                </a:lnTo>
                <a:lnTo>
                  <a:pt x="837555" y="1076468"/>
                </a:lnTo>
                <a:lnTo>
                  <a:pt x="845167" y="1068856"/>
                </a:lnTo>
                <a:lnTo>
                  <a:pt x="851475" y="1057547"/>
                </a:lnTo>
                <a:lnTo>
                  <a:pt x="855281" y="1055046"/>
                </a:lnTo>
                <a:lnTo>
                  <a:pt x="874202" y="1033622"/>
                </a:lnTo>
                <a:lnTo>
                  <a:pt x="883011" y="1032318"/>
                </a:lnTo>
                <a:lnTo>
                  <a:pt x="886817" y="1026010"/>
                </a:lnTo>
                <a:lnTo>
                  <a:pt x="901932" y="1014701"/>
                </a:lnTo>
                <a:lnTo>
                  <a:pt x="915852" y="1004588"/>
                </a:lnTo>
                <a:lnTo>
                  <a:pt x="925965" y="998280"/>
                </a:lnTo>
                <a:lnTo>
                  <a:pt x="943582" y="986971"/>
                </a:lnTo>
                <a:lnTo>
                  <a:pt x="968811" y="942821"/>
                </a:lnTo>
                <a:lnTo>
                  <a:pt x="975118" y="892363"/>
                </a:lnTo>
                <a:lnTo>
                  <a:pt x="1029382" y="862023"/>
                </a:lnTo>
                <a:lnTo>
                  <a:pt x="1103872" y="867025"/>
                </a:lnTo>
                <a:lnTo>
                  <a:pt x="1130406" y="848103"/>
                </a:lnTo>
                <a:lnTo>
                  <a:pt x="1125404" y="806454"/>
                </a:lnTo>
                <a:lnTo>
                  <a:pt x="1078752" y="792535"/>
                </a:lnTo>
                <a:lnTo>
                  <a:pt x="1076251" y="752190"/>
                </a:lnTo>
                <a:lnTo>
                  <a:pt x="1110288" y="752190"/>
                </a:lnTo>
                <a:lnTo>
                  <a:pt x="1127905" y="701732"/>
                </a:lnTo>
                <a:lnTo>
                  <a:pt x="1097565" y="676503"/>
                </a:lnTo>
                <a:lnTo>
                  <a:pt x="1052109" y="643663"/>
                </a:lnTo>
                <a:lnTo>
                  <a:pt x="1016767" y="584287"/>
                </a:lnTo>
                <a:lnTo>
                  <a:pt x="994039" y="500989"/>
                </a:lnTo>
                <a:lnTo>
                  <a:pt x="975118" y="487069"/>
                </a:lnTo>
                <a:lnTo>
                  <a:pt x="981425" y="426498"/>
                </a:lnTo>
                <a:lnTo>
                  <a:pt x="942277" y="389960"/>
                </a:lnTo>
                <a:lnTo>
                  <a:pt x="938471" y="437917"/>
                </a:lnTo>
                <a:lnTo>
                  <a:pt x="924552" y="468257"/>
                </a:lnTo>
                <a:lnTo>
                  <a:pt x="894212" y="459448"/>
                </a:lnTo>
                <a:lnTo>
                  <a:pt x="847560" y="449335"/>
                </a:lnTo>
                <a:lnTo>
                  <a:pt x="843754" y="397572"/>
                </a:lnTo>
                <a:lnTo>
                  <a:pt x="872789" y="397572"/>
                </a:lnTo>
                <a:lnTo>
                  <a:pt x="885403" y="372343"/>
                </a:lnTo>
                <a:lnTo>
                  <a:pt x="866482" y="335696"/>
                </a:lnTo>
                <a:lnTo>
                  <a:pt x="827333" y="304160"/>
                </a:lnTo>
                <a:lnTo>
                  <a:pt x="866482" y="300354"/>
                </a:lnTo>
                <a:lnTo>
                  <a:pt x="872789" y="270014"/>
                </a:lnTo>
                <a:lnTo>
                  <a:pt x="839948" y="259901"/>
                </a:lnTo>
                <a:lnTo>
                  <a:pt x="805911" y="204332"/>
                </a:lnTo>
                <a:lnTo>
                  <a:pt x="786989" y="122338"/>
                </a:lnTo>
                <a:lnTo>
                  <a:pt x="770568" y="131147"/>
                </a:lnTo>
                <a:lnTo>
                  <a:pt x="769263" y="171491"/>
                </a:lnTo>
                <a:lnTo>
                  <a:pt x="789490" y="252289"/>
                </a:lnTo>
                <a:lnTo>
                  <a:pt x="773069" y="272515"/>
                </a:lnTo>
                <a:lnTo>
                  <a:pt x="727614" y="259901"/>
                </a:lnTo>
                <a:lnTo>
                  <a:pt x="646816" y="190522"/>
                </a:lnTo>
                <a:lnTo>
                  <a:pt x="596358" y="124948"/>
                </a:lnTo>
                <a:lnTo>
                  <a:pt x="590051" y="64377"/>
                </a:lnTo>
                <a:lnTo>
                  <a:pt x="552208" y="39148"/>
                </a:lnTo>
                <a:lnTo>
                  <a:pt x="497944" y="64377"/>
                </a:lnTo>
                <a:lnTo>
                  <a:pt x="472715" y="108527"/>
                </a:lnTo>
                <a:lnTo>
                  <a:pt x="437373" y="116140"/>
                </a:lnTo>
                <a:lnTo>
                  <a:pt x="412144" y="50566"/>
                </a:lnTo>
                <a:lnTo>
                  <a:pt x="412144" y="109"/>
                </a:lnTo>
                <a:lnTo>
                  <a:pt x="294808" y="109"/>
                </a:lnTo>
                <a:close/>
                <a:moveTo>
                  <a:pt x="1059069" y="908783"/>
                </a:moveTo>
                <a:lnTo>
                  <a:pt x="1031339" y="925204"/>
                </a:lnTo>
                <a:lnTo>
                  <a:pt x="1009917" y="963047"/>
                </a:lnTo>
                <a:lnTo>
                  <a:pt x="985884" y="984469"/>
                </a:lnTo>
                <a:lnTo>
                  <a:pt x="994692" y="992082"/>
                </a:lnTo>
                <a:lnTo>
                  <a:pt x="1033840" y="961742"/>
                </a:lnTo>
                <a:lnTo>
                  <a:pt x="1056568" y="965548"/>
                </a:lnTo>
                <a:lnTo>
                  <a:pt x="1059069" y="941516"/>
                </a:lnTo>
                <a:lnTo>
                  <a:pt x="1085603" y="939014"/>
                </a:lnTo>
                <a:lnTo>
                  <a:pt x="1085603" y="920093"/>
                </a:lnTo>
                <a:lnTo>
                  <a:pt x="1059069" y="908674"/>
                </a:lnTo>
                <a:close/>
                <a:moveTo>
                  <a:pt x="941624" y="1000890"/>
                </a:moveTo>
                <a:lnTo>
                  <a:pt x="934012" y="1005893"/>
                </a:lnTo>
                <a:lnTo>
                  <a:pt x="930206" y="1010894"/>
                </a:lnTo>
                <a:lnTo>
                  <a:pt x="908783" y="1023509"/>
                </a:lnTo>
                <a:lnTo>
                  <a:pt x="906282" y="1032318"/>
                </a:lnTo>
                <a:lnTo>
                  <a:pt x="899975" y="1039930"/>
                </a:lnTo>
                <a:lnTo>
                  <a:pt x="896169" y="1043736"/>
                </a:lnTo>
                <a:lnTo>
                  <a:pt x="896169" y="1050043"/>
                </a:lnTo>
                <a:lnTo>
                  <a:pt x="892363" y="1055046"/>
                </a:lnTo>
                <a:lnTo>
                  <a:pt x="892363" y="1057547"/>
                </a:lnTo>
                <a:lnTo>
                  <a:pt x="899975" y="1058851"/>
                </a:lnTo>
                <a:lnTo>
                  <a:pt x="903781" y="1060156"/>
                </a:lnTo>
                <a:lnTo>
                  <a:pt x="901280" y="1067769"/>
                </a:lnTo>
                <a:lnTo>
                  <a:pt x="896278" y="1075381"/>
                </a:lnTo>
                <a:lnTo>
                  <a:pt x="889970" y="1072879"/>
                </a:lnTo>
                <a:lnTo>
                  <a:pt x="888665" y="1066573"/>
                </a:lnTo>
                <a:lnTo>
                  <a:pt x="883663" y="1065267"/>
                </a:lnTo>
                <a:lnTo>
                  <a:pt x="877356" y="1067769"/>
                </a:lnTo>
                <a:lnTo>
                  <a:pt x="874855" y="1076577"/>
                </a:lnTo>
                <a:lnTo>
                  <a:pt x="878661" y="1079078"/>
                </a:lnTo>
                <a:lnTo>
                  <a:pt x="881162" y="1082884"/>
                </a:lnTo>
                <a:lnTo>
                  <a:pt x="879857" y="1092998"/>
                </a:lnTo>
                <a:lnTo>
                  <a:pt x="881162" y="1099304"/>
                </a:lnTo>
                <a:lnTo>
                  <a:pt x="888774" y="1104307"/>
                </a:lnTo>
                <a:lnTo>
                  <a:pt x="891276" y="1110614"/>
                </a:lnTo>
                <a:lnTo>
                  <a:pt x="891276" y="1128340"/>
                </a:lnTo>
                <a:lnTo>
                  <a:pt x="898887" y="1127035"/>
                </a:lnTo>
                <a:lnTo>
                  <a:pt x="903890" y="1118227"/>
                </a:lnTo>
                <a:lnTo>
                  <a:pt x="905195" y="1106808"/>
                </a:lnTo>
                <a:lnTo>
                  <a:pt x="906500" y="1101806"/>
                </a:lnTo>
                <a:lnTo>
                  <a:pt x="912807" y="1101806"/>
                </a:lnTo>
                <a:lnTo>
                  <a:pt x="916613" y="1097999"/>
                </a:lnTo>
                <a:lnTo>
                  <a:pt x="916613" y="1085385"/>
                </a:lnTo>
                <a:lnTo>
                  <a:pt x="912807" y="1073967"/>
                </a:lnTo>
                <a:lnTo>
                  <a:pt x="915308" y="1066355"/>
                </a:lnTo>
                <a:lnTo>
                  <a:pt x="919114" y="1062548"/>
                </a:lnTo>
                <a:lnTo>
                  <a:pt x="925421" y="1063854"/>
                </a:lnTo>
                <a:lnTo>
                  <a:pt x="933034" y="1060048"/>
                </a:lnTo>
                <a:lnTo>
                  <a:pt x="936840" y="1049934"/>
                </a:lnTo>
                <a:lnTo>
                  <a:pt x="944452" y="1037320"/>
                </a:lnTo>
                <a:lnTo>
                  <a:pt x="948258" y="1031013"/>
                </a:lnTo>
                <a:lnTo>
                  <a:pt x="955870" y="1029708"/>
                </a:lnTo>
                <a:lnTo>
                  <a:pt x="955870" y="1024705"/>
                </a:lnTo>
                <a:lnTo>
                  <a:pt x="950868" y="1022204"/>
                </a:lnTo>
                <a:lnTo>
                  <a:pt x="949563" y="1012091"/>
                </a:lnTo>
                <a:lnTo>
                  <a:pt x="943256" y="1012091"/>
                </a:lnTo>
                <a:lnTo>
                  <a:pt x="943256" y="1008285"/>
                </a:lnTo>
                <a:lnTo>
                  <a:pt x="947062" y="1003283"/>
                </a:lnTo>
                <a:lnTo>
                  <a:pt x="942059" y="1000781"/>
                </a:lnTo>
                <a:close/>
                <a:moveTo>
                  <a:pt x="1056568" y="1103111"/>
                </a:moveTo>
                <a:lnTo>
                  <a:pt x="1047760" y="1106917"/>
                </a:lnTo>
                <a:lnTo>
                  <a:pt x="1041453" y="1114529"/>
                </a:lnTo>
                <a:lnTo>
                  <a:pt x="1037646" y="1120836"/>
                </a:lnTo>
                <a:lnTo>
                  <a:pt x="1037646" y="1127143"/>
                </a:lnTo>
                <a:lnTo>
                  <a:pt x="1040148" y="1135951"/>
                </a:lnTo>
                <a:lnTo>
                  <a:pt x="1038842" y="1142259"/>
                </a:lnTo>
                <a:lnTo>
                  <a:pt x="1033840" y="1149871"/>
                </a:lnTo>
                <a:lnTo>
                  <a:pt x="1032535" y="1157483"/>
                </a:lnTo>
                <a:lnTo>
                  <a:pt x="1036342" y="1159984"/>
                </a:lnTo>
                <a:lnTo>
                  <a:pt x="1043953" y="1154982"/>
                </a:lnTo>
                <a:lnTo>
                  <a:pt x="1045259" y="1149980"/>
                </a:lnTo>
                <a:lnTo>
                  <a:pt x="1047760" y="1144977"/>
                </a:lnTo>
                <a:lnTo>
                  <a:pt x="1055372" y="1138670"/>
                </a:lnTo>
                <a:lnTo>
                  <a:pt x="1061679" y="1131058"/>
                </a:lnTo>
                <a:lnTo>
                  <a:pt x="1062984" y="1120945"/>
                </a:lnTo>
                <a:lnTo>
                  <a:pt x="1067986" y="1119640"/>
                </a:lnTo>
                <a:lnTo>
                  <a:pt x="1071792" y="1115834"/>
                </a:lnTo>
                <a:lnTo>
                  <a:pt x="1071792" y="1108222"/>
                </a:lnTo>
                <a:lnTo>
                  <a:pt x="1069291" y="1103220"/>
                </a:lnTo>
                <a:lnTo>
                  <a:pt x="1056677" y="1103220"/>
                </a:lnTo>
                <a:close/>
                <a:moveTo>
                  <a:pt x="785140" y="1117030"/>
                </a:moveTo>
                <a:lnTo>
                  <a:pt x="781334" y="1122032"/>
                </a:lnTo>
                <a:lnTo>
                  <a:pt x="780029" y="1128340"/>
                </a:lnTo>
                <a:lnTo>
                  <a:pt x="777528" y="1137148"/>
                </a:lnTo>
                <a:lnTo>
                  <a:pt x="783835" y="1142150"/>
                </a:lnTo>
                <a:lnTo>
                  <a:pt x="792644" y="1132037"/>
                </a:lnTo>
                <a:lnTo>
                  <a:pt x="804062" y="1129536"/>
                </a:lnTo>
                <a:lnTo>
                  <a:pt x="802757" y="1125730"/>
                </a:lnTo>
                <a:lnTo>
                  <a:pt x="795145" y="1123228"/>
                </a:lnTo>
                <a:lnTo>
                  <a:pt x="790142" y="1116921"/>
                </a:lnTo>
                <a:lnTo>
                  <a:pt x="785140" y="1116921"/>
                </a:lnTo>
                <a:close/>
                <a:moveTo>
                  <a:pt x="446943" y="1119531"/>
                </a:moveTo>
                <a:lnTo>
                  <a:pt x="440636" y="1123337"/>
                </a:lnTo>
                <a:lnTo>
                  <a:pt x="439331" y="1125838"/>
                </a:lnTo>
                <a:lnTo>
                  <a:pt x="441832" y="1130841"/>
                </a:lnTo>
                <a:lnTo>
                  <a:pt x="443137" y="1140954"/>
                </a:lnTo>
                <a:lnTo>
                  <a:pt x="455751" y="1167488"/>
                </a:lnTo>
                <a:lnTo>
                  <a:pt x="459557" y="1182604"/>
                </a:lnTo>
                <a:lnTo>
                  <a:pt x="468365" y="1202830"/>
                </a:lnTo>
                <a:lnTo>
                  <a:pt x="480980" y="1221751"/>
                </a:lnTo>
                <a:lnTo>
                  <a:pt x="489788" y="1236867"/>
                </a:lnTo>
                <a:lnTo>
                  <a:pt x="497401" y="1236867"/>
                </a:lnTo>
                <a:lnTo>
                  <a:pt x="501206" y="1240673"/>
                </a:lnTo>
                <a:lnTo>
                  <a:pt x="507514" y="1250787"/>
                </a:lnTo>
                <a:lnTo>
                  <a:pt x="521433" y="1254593"/>
                </a:lnTo>
                <a:lnTo>
                  <a:pt x="530241" y="1252092"/>
                </a:lnTo>
                <a:lnTo>
                  <a:pt x="534048" y="1244480"/>
                </a:lnTo>
                <a:lnTo>
                  <a:pt x="532743" y="1236867"/>
                </a:lnTo>
                <a:lnTo>
                  <a:pt x="527740" y="1231865"/>
                </a:lnTo>
                <a:lnTo>
                  <a:pt x="529045" y="1225558"/>
                </a:lnTo>
                <a:lnTo>
                  <a:pt x="529045" y="1211638"/>
                </a:lnTo>
                <a:lnTo>
                  <a:pt x="526544" y="1200329"/>
                </a:lnTo>
                <a:lnTo>
                  <a:pt x="521542" y="1191521"/>
                </a:lnTo>
                <a:lnTo>
                  <a:pt x="520237" y="1186518"/>
                </a:lnTo>
                <a:lnTo>
                  <a:pt x="506317" y="1172599"/>
                </a:lnTo>
                <a:lnTo>
                  <a:pt x="503816" y="1175100"/>
                </a:lnTo>
                <a:lnTo>
                  <a:pt x="505121" y="1181407"/>
                </a:lnTo>
                <a:lnTo>
                  <a:pt x="501315" y="1183908"/>
                </a:lnTo>
                <a:lnTo>
                  <a:pt x="496313" y="1181407"/>
                </a:lnTo>
                <a:lnTo>
                  <a:pt x="490006" y="1170098"/>
                </a:lnTo>
                <a:lnTo>
                  <a:pt x="491311" y="1163791"/>
                </a:lnTo>
                <a:lnTo>
                  <a:pt x="496313" y="1161289"/>
                </a:lnTo>
                <a:lnTo>
                  <a:pt x="501315" y="1161289"/>
                </a:lnTo>
                <a:lnTo>
                  <a:pt x="503816" y="1158788"/>
                </a:lnTo>
                <a:lnTo>
                  <a:pt x="493703" y="1148675"/>
                </a:lnTo>
                <a:lnTo>
                  <a:pt x="484895" y="1144869"/>
                </a:lnTo>
                <a:lnTo>
                  <a:pt x="478588" y="1148675"/>
                </a:lnTo>
                <a:lnTo>
                  <a:pt x="470975" y="1143673"/>
                </a:lnTo>
                <a:lnTo>
                  <a:pt x="460862" y="1132363"/>
                </a:lnTo>
                <a:lnTo>
                  <a:pt x="454555" y="1128557"/>
                </a:lnTo>
                <a:lnTo>
                  <a:pt x="446943" y="1119748"/>
                </a:lnTo>
                <a:close/>
                <a:moveTo>
                  <a:pt x="1077991" y="1129645"/>
                </a:moveTo>
                <a:lnTo>
                  <a:pt x="1072989" y="1133450"/>
                </a:lnTo>
                <a:lnTo>
                  <a:pt x="1071684" y="1141063"/>
                </a:lnTo>
                <a:lnTo>
                  <a:pt x="1065376" y="1144869"/>
                </a:lnTo>
                <a:lnTo>
                  <a:pt x="1069182" y="1151176"/>
                </a:lnTo>
                <a:lnTo>
                  <a:pt x="1067878" y="1168902"/>
                </a:lnTo>
                <a:lnTo>
                  <a:pt x="1070379" y="1173904"/>
                </a:lnTo>
                <a:lnTo>
                  <a:pt x="1079187" y="1173904"/>
                </a:lnTo>
                <a:lnTo>
                  <a:pt x="1081688" y="1168902"/>
                </a:lnTo>
                <a:lnTo>
                  <a:pt x="1079187" y="1152481"/>
                </a:lnTo>
                <a:lnTo>
                  <a:pt x="1087995" y="1138562"/>
                </a:lnTo>
                <a:lnTo>
                  <a:pt x="1086691" y="1132254"/>
                </a:lnTo>
                <a:lnTo>
                  <a:pt x="1077882" y="1129754"/>
                </a:lnTo>
                <a:close/>
                <a:moveTo>
                  <a:pt x="854628" y="1137257"/>
                </a:moveTo>
                <a:lnTo>
                  <a:pt x="849626" y="1141063"/>
                </a:lnTo>
                <a:lnTo>
                  <a:pt x="844624" y="1139758"/>
                </a:lnTo>
                <a:lnTo>
                  <a:pt x="840818" y="1142259"/>
                </a:lnTo>
                <a:lnTo>
                  <a:pt x="842122" y="1146065"/>
                </a:lnTo>
                <a:lnTo>
                  <a:pt x="844624" y="1151067"/>
                </a:lnTo>
                <a:lnTo>
                  <a:pt x="850931" y="1153569"/>
                </a:lnTo>
                <a:lnTo>
                  <a:pt x="853432" y="1158571"/>
                </a:lnTo>
                <a:lnTo>
                  <a:pt x="855933" y="1167379"/>
                </a:lnTo>
                <a:lnTo>
                  <a:pt x="855933" y="1174991"/>
                </a:lnTo>
                <a:lnTo>
                  <a:pt x="853432" y="1183800"/>
                </a:lnTo>
                <a:lnTo>
                  <a:pt x="852127" y="1191412"/>
                </a:lnTo>
                <a:lnTo>
                  <a:pt x="853432" y="1195218"/>
                </a:lnTo>
                <a:lnTo>
                  <a:pt x="855933" y="1200220"/>
                </a:lnTo>
                <a:lnTo>
                  <a:pt x="858434" y="1204026"/>
                </a:lnTo>
                <a:lnTo>
                  <a:pt x="858434" y="1212834"/>
                </a:lnTo>
                <a:lnTo>
                  <a:pt x="854628" y="1236867"/>
                </a:lnTo>
                <a:lnTo>
                  <a:pt x="854628" y="1244480"/>
                </a:lnTo>
                <a:lnTo>
                  <a:pt x="860936" y="1248285"/>
                </a:lnTo>
                <a:lnTo>
                  <a:pt x="867243" y="1248285"/>
                </a:lnTo>
                <a:lnTo>
                  <a:pt x="883663" y="1258399"/>
                </a:lnTo>
                <a:lnTo>
                  <a:pt x="893776" y="1255898"/>
                </a:lnTo>
                <a:lnTo>
                  <a:pt x="917809" y="1250895"/>
                </a:lnTo>
                <a:lnTo>
                  <a:pt x="929119" y="1248394"/>
                </a:lnTo>
                <a:lnTo>
                  <a:pt x="935426" y="1240782"/>
                </a:lnTo>
                <a:lnTo>
                  <a:pt x="937927" y="1230669"/>
                </a:lnTo>
                <a:lnTo>
                  <a:pt x="939232" y="1221860"/>
                </a:lnTo>
                <a:lnTo>
                  <a:pt x="934230" y="1213052"/>
                </a:lnTo>
                <a:lnTo>
                  <a:pt x="924116" y="1208050"/>
                </a:lnTo>
                <a:lnTo>
                  <a:pt x="910197" y="1203048"/>
                </a:lnTo>
                <a:lnTo>
                  <a:pt x="900084" y="1205549"/>
                </a:lnTo>
                <a:lnTo>
                  <a:pt x="896278" y="1199241"/>
                </a:lnTo>
                <a:lnTo>
                  <a:pt x="906391" y="1196740"/>
                </a:lnTo>
                <a:lnTo>
                  <a:pt x="916504" y="1195435"/>
                </a:lnTo>
                <a:lnTo>
                  <a:pt x="921507" y="1196740"/>
                </a:lnTo>
                <a:lnTo>
                  <a:pt x="926509" y="1195435"/>
                </a:lnTo>
                <a:lnTo>
                  <a:pt x="931511" y="1191630"/>
                </a:lnTo>
                <a:lnTo>
                  <a:pt x="931511" y="1185322"/>
                </a:lnTo>
                <a:lnTo>
                  <a:pt x="927705" y="1180320"/>
                </a:lnTo>
                <a:lnTo>
                  <a:pt x="921398" y="1180320"/>
                </a:lnTo>
                <a:lnTo>
                  <a:pt x="912589" y="1185322"/>
                </a:lnTo>
                <a:lnTo>
                  <a:pt x="881053" y="1165096"/>
                </a:lnTo>
                <a:lnTo>
                  <a:pt x="873441" y="1142368"/>
                </a:lnTo>
                <a:lnTo>
                  <a:pt x="870940" y="1139867"/>
                </a:lnTo>
                <a:lnTo>
                  <a:pt x="860827" y="1138562"/>
                </a:lnTo>
                <a:lnTo>
                  <a:pt x="854520" y="1137257"/>
                </a:lnTo>
                <a:close/>
                <a:moveTo>
                  <a:pt x="431718" y="1143564"/>
                </a:moveTo>
                <a:lnTo>
                  <a:pt x="422910" y="1146065"/>
                </a:lnTo>
                <a:lnTo>
                  <a:pt x="416603" y="1148566"/>
                </a:lnTo>
                <a:lnTo>
                  <a:pt x="408991" y="1154874"/>
                </a:lnTo>
                <a:lnTo>
                  <a:pt x="410296" y="1164987"/>
                </a:lnTo>
                <a:lnTo>
                  <a:pt x="412797" y="1173795"/>
                </a:lnTo>
                <a:lnTo>
                  <a:pt x="415298" y="1180103"/>
                </a:lnTo>
                <a:lnTo>
                  <a:pt x="420300" y="1182604"/>
                </a:lnTo>
                <a:lnTo>
                  <a:pt x="424106" y="1181299"/>
                </a:lnTo>
                <a:lnTo>
                  <a:pt x="429109" y="1181299"/>
                </a:lnTo>
                <a:lnTo>
                  <a:pt x="436721" y="1200220"/>
                </a:lnTo>
                <a:lnTo>
                  <a:pt x="441723" y="1205223"/>
                </a:lnTo>
                <a:lnTo>
                  <a:pt x="449335" y="1203917"/>
                </a:lnTo>
                <a:lnTo>
                  <a:pt x="450640" y="1211529"/>
                </a:lnTo>
                <a:lnTo>
                  <a:pt x="448139" y="1217837"/>
                </a:lnTo>
                <a:lnTo>
                  <a:pt x="454446" y="1220338"/>
                </a:lnTo>
                <a:lnTo>
                  <a:pt x="456947" y="1234257"/>
                </a:lnTo>
                <a:lnTo>
                  <a:pt x="455642" y="1240565"/>
                </a:lnTo>
                <a:lnTo>
                  <a:pt x="455642" y="1248176"/>
                </a:lnTo>
                <a:lnTo>
                  <a:pt x="459448" y="1253179"/>
                </a:lnTo>
                <a:lnTo>
                  <a:pt x="467061" y="1256985"/>
                </a:lnTo>
                <a:lnTo>
                  <a:pt x="484677" y="1265793"/>
                </a:lnTo>
                <a:lnTo>
                  <a:pt x="504904" y="1282214"/>
                </a:lnTo>
                <a:lnTo>
                  <a:pt x="522521" y="1280909"/>
                </a:lnTo>
                <a:lnTo>
                  <a:pt x="528828" y="1282214"/>
                </a:lnTo>
                <a:lnTo>
                  <a:pt x="532634" y="1286020"/>
                </a:lnTo>
                <a:lnTo>
                  <a:pt x="546553" y="1289826"/>
                </a:lnTo>
                <a:lnTo>
                  <a:pt x="559168" y="1283519"/>
                </a:lnTo>
                <a:lnTo>
                  <a:pt x="561669" y="1281018"/>
                </a:lnTo>
                <a:lnTo>
                  <a:pt x="559168" y="1274710"/>
                </a:lnTo>
                <a:lnTo>
                  <a:pt x="544052" y="1267099"/>
                </a:lnTo>
                <a:lnTo>
                  <a:pt x="545357" y="1263292"/>
                </a:lnTo>
                <a:lnTo>
                  <a:pt x="539050" y="1261987"/>
                </a:lnTo>
                <a:lnTo>
                  <a:pt x="527740" y="1266990"/>
                </a:lnTo>
                <a:lnTo>
                  <a:pt x="521433" y="1265685"/>
                </a:lnTo>
                <a:lnTo>
                  <a:pt x="508819" y="1260682"/>
                </a:lnTo>
                <a:lnTo>
                  <a:pt x="492398" y="1250569"/>
                </a:lnTo>
                <a:lnTo>
                  <a:pt x="482285" y="1242957"/>
                </a:lnTo>
                <a:lnTo>
                  <a:pt x="469670" y="1240456"/>
                </a:lnTo>
                <a:lnTo>
                  <a:pt x="459557" y="1205114"/>
                </a:lnTo>
                <a:lnTo>
                  <a:pt x="438134" y="1143238"/>
                </a:lnTo>
                <a:lnTo>
                  <a:pt x="431827" y="1143238"/>
                </a:lnTo>
                <a:close/>
                <a:moveTo>
                  <a:pt x="390069" y="1152372"/>
                </a:moveTo>
                <a:lnTo>
                  <a:pt x="379956" y="1156179"/>
                </a:lnTo>
                <a:lnTo>
                  <a:pt x="378651" y="1163791"/>
                </a:lnTo>
                <a:lnTo>
                  <a:pt x="379956" y="1168793"/>
                </a:lnTo>
                <a:lnTo>
                  <a:pt x="379956" y="1175100"/>
                </a:lnTo>
                <a:lnTo>
                  <a:pt x="378651" y="1180103"/>
                </a:lnTo>
                <a:lnTo>
                  <a:pt x="379956" y="1183908"/>
                </a:lnTo>
                <a:lnTo>
                  <a:pt x="388764" y="1192717"/>
                </a:lnTo>
                <a:lnTo>
                  <a:pt x="392570" y="1200329"/>
                </a:lnTo>
                <a:lnTo>
                  <a:pt x="391265" y="1207941"/>
                </a:lnTo>
                <a:lnTo>
                  <a:pt x="396267" y="1218055"/>
                </a:lnTo>
                <a:lnTo>
                  <a:pt x="403880" y="1225666"/>
                </a:lnTo>
                <a:lnTo>
                  <a:pt x="410187" y="1226972"/>
                </a:lnTo>
                <a:lnTo>
                  <a:pt x="413993" y="1220664"/>
                </a:lnTo>
                <a:lnTo>
                  <a:pt x="411492" y="1210551"/>
                </a:lnTo>
                <a:lnTo>
                  <a:pt x="412797" y="1204244"/>
                </a:lnTo>
                <a:lnTo>
                  <a:pt x="415298" y="1199241"/>
                </a:lnTo>
                <a:lnTo>
                  <a:pt x="415298" y="1191630"/>
                </a:lnTo>
                <a:lnTo>
                  <a:pt x="410296" y="1186627"/>
                </a:lnTo>
                <a:lnTo>
                  <a:pt x="403989" y="1167705"/>
                </a:lnTo>
                <a:lnTo>
                  <a:pt x="397681" y="1160093"/>
                </a:lnTo>
                <a:lnTo>
                  <a:pt x="396376" y="1153786"/>
                </a:lnTo>
                <a:lnTo>
                  <a:pt x="390069" y="1152481"/>
                </a:lnTo>
                <a:close/>
                <a:moveTo>
                  <a:pt x="686726" y="1169989"/>
                </a:moveTo>
                <a:lnTo>
                  <a:pt x="682920" y="1172490"/>
                </a:lnTo>
                <a:lnTo>
                  <a:pt x="682920" y="1176296"/>
                </a:lnTo>
                <a:lnTo>
                  <a:pt x="684225" y="1180103"/>
                </a:lnTo>
                <a:lnTo>
                  <a:pt x="690532" y="1182604"/>
                </a:lnTo>
                <a:lnTo>
                  <a:pt x="694338" y="1187605"/>
                </a:lnTo>
                <a:lnTo>
                  <a:pt x="694338" y="1193913"/>
                </a:lnTo>
                <a:lnTo>
                  <a:pt x="695643" y="1198915"/>
                </a:lnTo>
                <a:lnTo>
                  <a:pt x="703255" y="1210225"/>
                </a:lnTo>
                <a:lnTo>
                  <a:pt x="713368" y="1214031"/>
                </a:lnTo>
                <a:lnTo>
                  <a:pt x="724678" y="1214031"/>
                </a:lnTo>
                <a:lnTo>
                  <a:pt x="732290" y="1210225"/>
                </a:lnTo>
                <a:lnTo>
                  <a:pt x="738597" y="1206419"/>
                </a:lnTo>
                <a:lnTo>
                  <a:pt x="741098" y="1200111"/>
                </a:lnTo>
                <a:lnTo>
                  <a:pt x="738597" y="1196306"/>
                </a:lnTo>
                <a:lnTo>
                  <a:pt x="737292" y="1193804"/>
                </a:lnTo>
                <a:lnTo>
                  <a:pt x="739793" y="1191303"/>
                </a:lnTo>
                <a:lnTo>
                  <a:pt x="747406" y="1189998"/>
                </a:lnTo>
                <a:lnTo>
                  <a:pt x="751212" y="1188693"/>
                </a:lnTo>
                <a:lnTo>
                  <a:pt x="749907" y="1183691"/>
                </a:lnTo>
                <a:lnTo>
                  <a:pt x="742295" y="1181190"/>
                </a:lnTo>
                <a:lnTo>
                  <a:pt x="735987" y="1184996"/>
                </a:lnTo>
                <a:lnTo>
                  <a:pt x="730985" y="1183691"/>
                </a:lnTo>
                <a:lnTo>
                  <a:pt x="717066" y="1181190"/>
                </a:lnTo>
                <a:lnTo>
                  <a:pt x="704451" y="1174882"/>
                </a:lnTo>
                <a:lnTo>
                  <a:pt x="694338" y="1171077"/>
                </a:lnTo>
                <a:lnTo>
                  <a:pt x="686726" y="1169772"/>
                </a:lnTo>
                <a:close/>
                <a:moveTo>
                  <a:pt x="953043" y="1172599"/>
                </a:moveTo>
                <a:lnTo>
                  <a:pt x="937927" y="1178906"/>
                </a:lnTo>
                <a:lnTo>
                  <a:pt x="951846" y="1201634"/>
                </a:lnTo>
                <a:lnTo>
                  <a:pt x="955652" y="1214248"/>
                </a:lnTo>
                <a:lnTo>
                  <a:pt x="955652" y="1224361"/>
                </a:lnTo>
                <a:lnTo>
                  <a:pt x="954348" y="1240782"/>
                </a:lnTo>
                <a:lnTo>
                  <a:pt x="958154" y="1243283"/>
                </a:lnTo>
                <a:lnTo>
                  <a:pt x="963156" y="1240782"/>
                </a:lnTo>
                <a:lnTo>
                  <a:pt x="974465" y="1233170"/>
                </a:lnTo>
                <a:lnTo>
                  <a:pt x="982077" y="1226863"/>
                </a:lnTo>
                <a:lnTo>
                  <a:pt x="984579" y="1218055"/>
                </a:lnTo>
                <a:lnTo>
                  <a:pt x="984579" y="1205440"/>
                </a:lnTo>
                <a:lnTo>
                  <a:pt x="983274" y="1195327"/>
                </a:lnTo>
                <a:lnTo>
                  <a:pt x="978272" y="1185213"/>
                </a:lnTo>
                <a:lnTo>
                  <a:pt x="965657" y="1176405"/>
                </a:lnTo>
                <a:lnTo>
                  <a:pt x="960655" y="1181407"/>
                </a:lnTo>
                <a:lnTo>
                  <a:pt x="953043" y="1172599"/>
                </a:lnTo>
                <a:close/>
                <a:moveTo>
                  <a:pt x="1061570" y="1186409"/>
                </a:moveTo>
                <a:lnTo>
                  <a:pt x="1057764" y="1187714"/>
                </a:lnTo>
                <a:lnTo>
                  <a:pt x="1052762" y="1194022"/>
                </a:lnTo>
                <a:lnTo>
                  <a:pt x="1050261" y="1200329"/>
                </a:lnTo>
                <a:lnTo>
                  <a:pt x="1047760" y="1212943"/>
                </a:lnTo>
                <a:lnTo>
                  <a:pt x="1046455" y="1225558"/>
                </a:lnTo>
                <a:lnTo>
                  <a:pt x="1042649" y="1230560"/>
                </a:lnTo>
                <a:lnTo>
                  <a:pt x="1059069" y="1231865"/>
                </a:lnTo>
                <a:lnTo>
                  <a:pt x="1062875" y="1228059"/>
                </a:lnTo>
                <a:lnTo>
                  <a:pt x="1057873" y="1220447"/>
                </a:lnTo>
                <a:lnTo>
                  <a:pt x="1056568" y="1215445"/>
                </a:lnTo>
                <a:lnTo>
                  <a:pt x="1061570" y="1204135"/>
                </a:lnTo>
                <a:lnTo>
                  <a:pt x="1061570" y="1197827"/>
                </a:lnTo>
                <a:lnTo>
                  <a:pt x="1067878" y="1194022"/>
                </a:lnTo>
                <a:lnTo>
                  <a:pt x="1066573" y="1189019"/>
                </a:lnTo>
                <a:lnTo>
                  <a:pt x="1061570" y="1186518"/>
                </a:lnTo>
                <a:close/>
                <a:moveTo>
                  <a:pt x="780138" y="1195218"/>
                </a:moveTo>
                <a:lnTo>
                  <a:pt x="759911" y="1196523"/>
                </a:lnTo>
                <a:lnTo>
                  <a:pt x="758606" y="1204135"/>
                </a:lnTo>
                <a:lnTo>
                  <a:pt x="753604" y="1206636"/>
                </a:lnTo>
                <a:lnTo>
                  <a:pt x="742295" y="1212943"/>
                </a:lnTo>
                <a:lnTo>
                  <a:pt x="740990" y="1235671"/>
                </a:lnTo>
                <a:lnTo>
                  <a:pt x="742295" y="1241978"/>
                </a:lnTo>
                <a:lnTo>
                  <a:pt x="742295" y="1245784"/>
                </a:lnTo>
                <a:lnTo>
                  <a:pt x="748602" y="1249590"/>
                </a:lnTo>
                <a:lnTo>
                  <a:pt x="760020" y="1250895"/>
                </a:lnTo>
                <a:lnTo>
                  <a:pt x="770133" y="1245893"/>
                </a:lnTo>
                <a:lnTo>
                  <a:pt x="776441" y="1239586"/>
                </a:lnTo>
                <a:lnTo>
                  <a:pt x="778942" y="1233278"/>
                </a:lnTo>
                <a:lnTo>
                  <a:pt x="780246" y="1218163"/>
                </a:lnTo>
                <a:lnTo>
                  <a:pt x="792861" y="1220664"/>
                </a:lnTo>
                <a:lnTo>
                  <a:pt x="799168" y="1223165"/>
                </a:lnTo>
                <a:lnTo>
                  <a:pt x="807977" y="1221860"/>
                </a:lnTo>
                <a:lnTo>
                  <a:pt x="812979" y="1224361"/>
                </a:lnTo>
                <a:lnTo>
                  <a:pt x="809173" y="1230669"/>
                </a:lnTo>
                <a:lnTo>
                  <a:pt x="801561" y="1235671"/>
                </a:lnTo>
                <a:lnTo>
                  <a:pt x="799060" y="1239477"/>
                </a:lnTo>
                <a:lnTo>
                  <a:pt x="802866" y="1253397"/>
                </a:lnTo>
                <a:lnTo>
                  <a:pt x="799060" y="1257203"/>
                </a:lnTo>
                <a:lnTo>
                  <a:pt x="795253" y="1261008"/>
                </a:lnTo>
                <a:lnTo>
                  <a:pt x="801561" y="1264815"/>
                </a:lnTo>
                <a:lnTo>
                  <a:pt x="817981" y="1266120"/>
                </a:lnTo>
                <a:lnTo>
                  <a:pt x="826789" y="1280039"/>
                </a:lnTo>
                <a:lnTo>
                  <a:pt x="835598" y="1283845"/>
                </a:lnTo>
                <a:lnTo>
                  <a:pt x="840600" y="1297764"/>
                </a:lnTo>
                <a:lnTo>
                  <a:pt x="853215" y="1305377"/>
                </a:lnTo>
                <a:lnTo>
                  <a:pt x="863328" y="1306681"/>
                </a:lnTo>
                <a:lnTo>
                  <a:pt x="869635" y="1320601"/>
                </a:lnTo>
                <a:lnTo>
                  <a:pt x="889862" y="1325603"/>
                </a:lnTo>
                <a:lnTo>
                  <a:pt x="894864" y="1321797"/>
                </a:lnTo>
                <a:lnTo>
                  <a:pt x="901171" y="1315490"/>
                </a:lnTo>
                <a:lnTo>
                  <a:pt x="908783" y="1311684"/>
                </a:lnTo>
                <a:lnTo>
                  <a:pt x="908783" y="1301571"/>
                </a:lnTo>
                <a:lnTo>
                  <a:pt x="921398" y="1297764"/>
                </a:lnTo>
                <a:lnTo>
                  <a:pt x="926400" y="1291458"/>
                </a:lnTo>
                <a:lnTo>
                  <a:pt x="934012" y="1288956"/>
                </a:lnTo>
                <a:lnTo>
                  <a:pt x="942821" y="1286455"/>
                </a:lnTo>
                <a:lnTo>
                  <a:pt x="941516" y="1281452"/>
                </a:lnTo>
                <a:lnTo>
                  <a:pt x="964243" y="1253723"/>
                </a:lnTo>
                <a:lnTo>
                  <a:pt x="961742" y="1248721"/>
                </a:lnTo>
                <a:lnTo>
                  <a:pt x="928901" y="1258834"/>
                </a:lnTo>
                <a:lnTo>
                  <a:pt x="894864" y="1263836"/>
                </a:lnTo>
                <a:lnTo>
                  <a:pt x="894864" y="1268838"/>
                </a:lnTo>
                <a:lnTo>
                  <a:pt x="901171" y="1273841"/>
                </a:lnTo>
                <a:lnTo>
                  <a:pt x="898670" y="1278843"/>
                </a:lnTo>
                <a:lnTo>
                  <a:pt x="894864" y="1278843"/>
                </a:lnTo>
                <a:lnTo>
                  <a:pt x="879749" y="1272536"/>
                </a:lnTo>
                <a:lnTo>
                  <a:pt x="874746" y="1266229"/>
                </a:lnTo>
                <a:lnTo>
                  <a:pt x="864633" y="1258616"/>
                </a:lnTo>
                <a:lnTo>
                  <a:pt x="852018" y="1254810"/>
                </a:lnTo>
                <a:lnTo>
                  <a:pt x="838099" y="1258616"/>
                </a:lnTo>
                <a:lnTo>
                  <a:pt x="833097" y="1253614"/>
                </a:lnTo>
                <a:lnTo>
                  <a:pt x="835598" y="1244805"/>
                </a:lnTo>
                <a:lnTo>
                  <a:pt x="844406" y="1230886"/>
                </a:lnTo>
                <a:lnTo>
                  <a:pt x="845711" y="1227080"/>
                </a:lnTo>
                <a:lnTo>
                  <a:pt x="841905" y="1223274"/>
                </a:lnTo>
                <a:lnTo>
                  <a:pt x="848212" y="1219468"/>
                </a:lnTo>
                <a:lnTo>
                  <a:pt x="848212" y="1213161"/>
                </a:lnTo>
                <a:lnTo>
                  <a:pt x="833097" y="1199241"/>
                </a:lnTo>
                <a:lnTo>
                  <a:pt x="822984" y="1195435"/>
                </a:lnTo>
                <a:lnTo>
                  <a:pt x="805258" y="1197936"/>
                </a:lnTo>
                <a:lnTo>
                  <a:pt x="798951" y="1195435"/>
                </a:lnTo>
                <a:lnTo>
                  <a:pt x="788837" y="1196740"/>
                </a:lnTo>
                <a:lnTo>
                  <a:pt x="780029" y="1195435"/>
                </a:lnTo>
                <a:close/>
                <a:moveTo>
                  <a:pt x="557971" y="1209137"/>
                </a:moveTo>
                <a:lnTo>
                  <a:pt x="547858" y="1210442"/>
                </a:lnTo>
                <a:lnTo>
                  <a:pt x="545357" y="1215445"/>
                </a:lnTo>
                <a:lnTo>
                  <a:pt x="541551" y="1224253"/>
                </a:lnTo>
                <a:lnTo>
                  <a:pt x="542856" y="1230560"/>
                </a:lnTo>
                <a:lnTo>
                  <a:pt x="555470" y="1245676"/>
                </a:lnTo>
                <a:lnTo>
                  <a:pt x="561778" y="1255789"/>
                </a:lnTo>
                <a:lnTo>
                  <a:pt x="569390" y="1257094"/>
                </a:lnTo>
                <a:lnTo>
                  <a:pt x="577002" y="1250787"/>
                </a:lnTo>
                <a:lnTo>
                  <a:pt x="578307" y="1240673"/>
                </a:lnTo>
                <a:lnTo>
                  <a:pt x="579612" y="1236867"/>
                </a:lnTo>
                <a:lnTo>
                  <a:pt x="583418" y="1234366"/>
                </a:lnTo>
                <a:lnTo>
                  <a:pt x="582113" y="1228059"/>
                </a:lnTo>
                <a:lnTo>
                  <a:pt x="577111" y="1228059"/>
                </a:lnTo>
                <a:lnTo>
                  <a:pt x="572108" y="1224253"/>
                </a:lnTo>
                <a:lnTo>
                  <a:pt x="565801" y="1212943"/>
                </a:lnTo>
                <a:lnTo>
                  <a:pt x="558189" y="1209137"/>
                </a:lnTo>
                <a:close/>
                <a:moveTo>
                  <a:pt x="1008611" y="1243283"/>
                </a:moveTo>
                <a:lnTo>
                  <a:pt x="1002304" y="1245784"/>
                </a:lnTo>
                <a:lnTo>
                  <a:pt x="989690" y="1255898"/>
                </a:lnTo>
                <a:lnTo>
                  <a:pt x="983383" y="1260900"/>
                </a:lnTo>
                <a:lnTo>
                  <a:pt x="979577" y="1272209"/>
                </a:lnTo>
                <a:lnTo>
                  <a:pt x="979577" y="1281018"/>
                </a:lnTo>
                <a:lnTo>
                  <a:pt x="984579" y="1281018"/>
                </a:lnTo>
                <a:lnTo>
                  <a:pt x="992191" y="1278517"/>
                </a:lnTo>
                <a:lnTo>
                  <a:pt x="999803" y="1282323"/>
                </a:lnTo>
                <a:lnTo>
                  <a:pt x="1006110" y="1276015"/>
                </a:lnTo>
                <a:lnTo>
                  <a:pt x="1008611" y="1263401"/>
                </a:lnTo>
                <a:lnTo>
                  <a:pt x="1018725" y="1251983"/>
                </a:lnTo>
                <a:lnTo>
                  <a:pt x="1008611" y="1243175"/>
                </a:lnTo>
                <a:close/>
                <a:moveTo>
                  <a:pt x="971964" y="1321471"/>
                </a:moveTo>
                <a:lnTo>
                  <a:pt x="966962" y="1327778"/>
                </a:lnTo>
                <a:lnTo>
                  <a:pt x="963156" y="1334085"/>
                </a:lnTo>
                <a:lnTo>
                  <a:pt x="953043" y="1353007"/>
                </a:lnTo>
                <a:lnTo>
                  <a:pt x="951738" y="1359314"/>
                </a:lnTo>
                <a:lnTo>
                  <a:pt x="959350" y="1353007"/>
                </a:lnTo>
                <a:lnTo>
                  <a:pt x="966962" y="1348004"/>
                </a:lnTo>
                <a:lnTo>
                  <a:pt x="977075" y="1344199"/>
                </a:lnTo>
                <a:lnTo>
                  <a:pt x="984688" y="1341698"/>
                </a:lnTo>
                <a:lnTo>
                  <a:pt x="990995" y="1337891"/>
                </a:lnTo>
                <a:lnTo>
                  <a:pt x="993496" y="1329083"/>
                </a:lnTo>
                <a:lnTo>
                  <a:pt x="987188" y="1329083"/>
                </a:lnTo>
                <a:lnTo>
                  <a:pt x="974574" y="1335390"/>
                </a:lnTo>
                <a:lnTo>
                  <a:pt x="977075" y="1324081"/>
                </a:lnTo>
                <a:lnTo>
                  <a:pt x="972073" y="1321579"/>
                </a:lnTo>
                <a:close/>
              </a:path>
            </a:pathLst>
          </a:custGeom>
          <a:solidFill>
            <a:srgbClr val="9B9A9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63" name="Frihandsfigur: Form 1162">
            <a:extLst>
              <a:ext uri="{FF2B5EF4-FFF2-40B4-BE49-F238E27FC236}">
                <a16:creationId xmlns:a16="http://schemas.microsoft.com/office/drawing/2014/main" id="{855402BA-0C08-4B02-07BB-6C86BA732B1B}"/>
              </a:ext>
            </a:extLst>
          </p:cNvPr>
          <p:cNvSpPr/>
          <p:nvPr/>
        </p:nvSpPr>
        <p:spPr>
          <a:xfrm>
            <a:off x="9448744" y="3675997"/>
            <a:ext cx="777622" cy="458457"/>
          </a:xfrm>
          <a:custGeom>
            <a:avLst/>
            <a:gdLst>
              <a:gd name="connsiteX0" fmla="*/ 672371 w 1387805"/>
              <a:gd name="connsiteY0" fmla="*/ 435 h 818198"/>
              <a:gd name="connsiteX1" fmla="*/ 650948 w 1387805"/>
              <a:gd name="connsiteY1" fmla="*/ 6742 h 818198"/>
              <a:gd name="connsiteX2" fmla="*/ 643336 w 1387805"/>
              <a:gd name="connsiteY2" fmla="*/ 39583 h 818198"/>
              <a:gd name="connsiteX3" fmla="*/ 589072 w 1387805"/>
              <a:gd name="connsiteY3" fmla="*/ 15550 h 818198"/>
              <a:gd name="connsiteX4" fmla="*/ 563844 w 1387805"/>
              <a:gd name="connsiteY4" fmla="*/ 26860 h 818198"/>
              <a:gd name="connsiteX5" fmla="*/ 524695 w 1387805"/>
              <a:gd name="connsiteY5" fmla="*/ 30666 h 818198"/>
              <a:gd name="connsiteX6" fmla="*/ 478044 w 1387805"/>
              <a:gd name="connsiteY6" fmla="*/ 45781 h 818198"/>
              <a:gd name="connsiteX7" fmla="*/ 435089 w 1387805"/>
              <a:gd name="connsiteY7" fmla="*/ 36973 h 818198"/>
              <a:gd name="connsiteX8" fmla="*/ 388438 w 1387805"/>
              <a:gd name="connsiteY8" fmla="*/ 47086 h 818198"/>
              <a:gd name="connsiteX9" fmla="*/ 298832 w 1387805"/>
              <a:gd name="connsiteY9" fmla="*/ 53394 h 818198"/>
              <a:gd name="connsiteX10" fmla="*/ 296331 w 1387805"/>
              <a:gd name="connsiteY10" fmla="*/ 79927 h 818198"/>
              <a:gd name="connsiteX11" fmla="*/ 319058 w 1387805"/>
              <a:gd name="connsiteY11" fmla="*/ 97544 h 818198"/>
              <a:gd name="connsiteX12" fmla="*/ 314056 w 1387805"/>
              <a:gd name="connsiteY12" fmla="*/ 120272 h 818198"/>
              <a:gd name="connsiteX13" fmla="*/ 254790 w 1387805"/>
              <a:gd name="connsiteY13" fmla="*/ 134191 h 818198"/>
              <a:gd name="connsiteX14" fmla="*/ 214445 w 1387805"/>
              <a:gd name="connsiteY14" fmla="*/ 127884 h 818198"/>
              <a:gd name="connsiteX15" fmla="*/ 187912 w 1387805"/>
              <a:gd name="connsiteY15" fmla="*/ 117771 h 818198"/>
              <a:gd name="connsiteX16" fmla="*/ 153874 w 1387805"/>
              <a:gd name="connsiteY16" fmla="*/ 148111 h 818198"/>
              <a:gd name="connsiteX17" fmla="*/ 119837 w 1387805"/>
              <a:gd name="connsiteY17" fmla="*/ 188455 h 818198"/>
              <a:gd name="connsiteX18" fmla="*/ 188020 w 1387805"/>
              <a:gd name="connsiteY18" fmla="*/ 193457 h 818198"/>
              <a:gd name="connsiteX19" fmla="*/ 222058 w 1387805"/>
              <a:gd name="connsiteY19" fmla="*/ 218686 h 818198"/>
              <a:gd name="connsiteX20" fmla="*/ 312969 w 1387805"/>
              <a:gd name="connsiteY20" fmla="*/ 188347 h 818198"/>
              <a:gd name="connsiteX21" fmla="*/ 333195 w 1387805"/>
              <a:gd name="connsiteY21" fmla="*/ 190848 h 818198"/>
              <a:gd name="connsiteX22" fmla="*/ 315578 w 1387805"/>
              <a:gd name="connsiteY22" fmla="*/ 221187 h 818198"/>
              <a:gd name="connsiteX23" fmla="*/ 276430 w 1387805"/>
              <a:gd name="connsiteY23" fmla="*/ 237608 h 818198"/>
              <a:gd name="connsiteX24" fmla="*/ 224668 w 1387805"/>
              <a:gd name="connsiteY24" fmla="*/ 242610 h 818198"/>
              <a:gd name="connsiteX25" fmla="*/ 191826 w 1387805"/>
              <a:gd name="connsiteY25" fmla="*/ 256529 h 818198"/>
              <a:gd name="connsiteX26" fmla="*/ 138868 w 1387805"/>
              <a:gd name="connsiteY26" fmla="*/ 275451 h 818198"/>
              <a:gd name="connsiteX27" fmla="*/ 135061 w 1387805"/>
              <a:gd name="connsiteY27" fmla="*/ 309488 h 818198"/>
              <a:gd name="connsiteX28" fmla="*/ 112334 w 1387805"/>
              <a:gd name="connsiteY28" fmla="*/ 332216 h 818198"/>
              <a:gd name="connsiteX29" fmla="*/ 79493 w 1387805"/>
              <a:gd name="connsiteY29" fmla="*/ 328410 h 818198"/>
              <a:gd name="connsiteX30" fmla="*/ 80798 w 1387805"/>
              <a:gd name="connsiteY30" fmla="*/ 356140 h 818198"/>
              <a:gd name="connsiteX31" fmla="*/ 35342 w 1387805"/>
              <a:gd name="connsiteY31" fmla="*/ 362447 h 818198"/>
              <a:gd name="connsiteX32" fmla="*/ 10113 w 1387805"/>
              <a:gd name="connsiteY32" fmla="*/ 404097 h 818198"/>
              <a:gd name="connsiteX33" fmla="*/ 0 w 1387805"/>
              <a:gd name="connsiteY33" fmla="*/ 445746 h 818198"/>
              <a:gd name="connsiteX34" fmla="*/ 12614 w 1387805"/>
              <a:gd name="connsiteY34" fmla="*/ 465973 h 818198"/>
              <a:gd name="connsiteX35" fmla="*/ 65573 w 1387805"/>
              <a:gd name="connsiteY35" fmla="*/ 487396 h 818198"/>
              <a:gd name="connsiteX36" fmla="*/ 90802 w 1387805"/>
              <a:gd name="connsiteY36" fmla="*/ 433131 h 818198"/>
              <a:gd name="connsiteX37" fmla="*/ 114835 w 1387805"/>
              <a:gd name="connsiteY37" fmla="*/ 445746 h 818198"/>
              <a:gd name="connsiteX38" fmla="*/ 123643 w 1387805"/>
              <a:gd name="connsiteY38" fmla="*/ 469779 h 818198"/>
              <a:gd name="connsiteX39" fmla="*/ 170295 w 1387805"/>
              <a:gd name="connsiteY39" fmla="*/ 501315 h 818198"/>
              <a:gd name="connsiteX40" fmla="*/ 216947 w 1387805"/>
              <a:gd name="connsiteY40" fmla="*/ 522738 h 818198"/>
              <a:gd name="connsiteX41" fmla="*/ 238369 w 1387805"/>
              <a:gd name="connsiteY41" fmla="*/ 564387 h 818198"/>
              <a:gd name="connsiteX42" fmla="*/ 272406 w 1387805"/>
              <a:gd name="connsiteY42" fmla="*/ 602231 h 818198"/>
              <a:gd name="connsiteX43" fmla="*/ 301442 w 1387805"/>
              <a:gd name="connsiteY43" fmla="*/ 609842 h 818198"/>
              <a:gd name="connsiteX44" fmla="*/ 314056 w 1387805"/>
              <a:gd name="connsiteY44" fmla="*/ 628765 h 818198"/>
              <a:gd name="connsiteX45" fmla="*/ 370821 w 1387805"/>
              <a:gd name="connsiteY45" fmla="*/ 739793 h 818198"/>
              <a:gd name="connsiteX46" fmla="*/ 395071 w 1387805"/>
              <a:gd name="connsiteY46" fmla="*/ 750667 h 818198"/>
              <a:gd name="connsiteX47" fmla="*/ 409317 w 1387805"/>
              <a:gd name="connsiteY47" fmla="*/ 782095 h 818198"/>
              <a:gd name="connsiteX48" fmla="*/ 474564 w 1387805"/>
              <a:gd name="connsiteY48" fmla="*/ 798407 h 818198"/>
              <a:gd name="connsiteX49" fmla="*/ 525239 w 1387805"/>
              <a:gd name="connsiteY49" fmla="*/ 806888 h 818198"/>
              <a:gd name="connsiteX50" fmla="*/ 557645 w 1387805"/>
              <a:gd name="connsiteY50" fmla="*/ 810586 h 818198"/>
              <a:gd name="connsiteX51" fmla="*/ 591682 w 1387805"/>
              <a:gd name="connsiteY51" fmla="*/ 814392 h 818198"/>
              <a:gd name="connsiteX52" fmla="*/ 632027 w 1387805"/>
              <a:gd name="connsiteY52" fmla="*/ 818198 h 818198"/>
              <a:gd name="connsiteX53" fmla="*/ 684986 w 1387805"/>
              <a:gd name="connsiteY53" fmla="*/ 799277 h 818198"/>
              <a:gd name="connsiteX54" fmla="*/ 683681 w 1387805"/>
              <a:gd name="connsiteY54" fmla="*/ 779050 h 818198"/>
              <a:gd name="connsiteX55" fmla="*/ 643336 w 1387805"/>
              <a:gd name="connsiteY55" fmla="*/ 767632 h 818198"/>
              <a:gd name="connsiteX56" fmla="*/ 664759 w 1387805"/>
              <a:gd name="connsiteY56" fmla="*/ 756322 h 818198"/>
              <a:gd name="connsiteX57" fmla="*/ 692489 w 1387805"/>
              <a:gd name="connsiteY57" fmla="*/ 760128 h 818198"/>
              <a:gd name="connsiteX58" fmla="*/ 722829 w 1387805"/>
              <a:gd name="connsiteY58" fmla="*/ 780355 h 818198"/>
              <a:gd name="connsiteX59" fmla="*/ 743055 w 1387805"/>
              <a:gd name="connsiteY59" fmla="*/ 746318 h 818198"/>
              <a:gd name="connsiteX60" fmla="*/ 719023 w 1387805"/>
              <a:gd name="connsiteY60" fmla="*/ 723590 h 818198"/>
              <a:gd name="connsiteX61" fmla="*/ 683681 w 1387805"/>
              <a:gd name="connsiteY61" fmla="*/ 692054 h 818198"/>
              <a:gd name="connsiteX62" fmla="*/ 716522 w 1387805"/>
              <a:gd name="connsiteY62" fmla="*/ 679439 h 818198"/>
              <a:gd name="connsiteX63" fmla="*/ 740555 w 1387805"/>
              <a:gd name="connsiteY63" fmla="*/ 704668 h 818198"/>
              <a:gd name="connsiteX64" fmla="*/ 765783 w 1387805"/>
              <a:gd name="connsiteY64" fmla="*/ 703364 h 818198"/>
              <a:gd name="connsiteX65" fmla="*/ 815045 w 1387805"/>
              <a:gd name="connsiteY65" fmla="*/ 714673 h 818198"/>
              <a:gd name="connsiteX66" fmla="*/ 835272 w 1387805"/>
              <a:gd name="connsiteY66" fmla="*/ 690749 h 818198"/>
              <a:gd name="connsiteX67" fmla="*/ 866808 w 1387805"/>
              <a:gd name="connsiteY67" fmla="*/ 697056 h 818198"/>
              <a:gd name="connsiteX68" fmla="*/ 873115 w 1387805"/>
              <a:gd name="connsiteY68" fmla="*/ 655407 h 818198"/>
              <a:gd name="connsiteX69" fmla="*/ 887034 w 1387805"/>
              <a:gd name="connsiteY69" fmla="*/ 657908 h 818198"/>
              <a:gd name="connsiteX70" fmla="*/ 895843 w 1387805"/>
              <a:gd name="connsiteY70" fmla="*/ 660409 h 818198"/>
              <a:gd name="connsiteX71" fmla="*/ 921072 w 1387805"/>
              <a:gd name="connsiteY71" fmla="*/ 656603 h 818198"/>
              <a:gd name="connsiteX72" fmla="*/ 907152 w 1387805"/>
              <a:gd name="connsiteY72" fmla="*/ 641488 h 818198"/>
              <a:gd name="connsiteX73" fmla="*/ 914764 w 1387805"/>
              <a:gd name="connsiteY73" fmla="*/ 582112 h 818198"/>
              <a:gd name="connsiteX74" fmla="*/ 947605 w 1387805"/>
              <a:gd name="connsiteY74" fmla="*/ 608646 h 818198"/>
              <a:gd name="connsiteX75" fmla="*/ 962721 w 1387805"/>
              <a:gd name="connsiteY75" fmla="*/ 597337 h 818198"/>
              <a:gd name="connsiteX76" fmla="*/ 951411 w 1387805"/>
              <a:gd name="connsiteY76" fmla="*/ 572108 h 818198"/>
              <a:gd name="connsiteX77" fmla="*/ 975444 w 1387805"/>
              <a:gd name="connsiteY77" fmla="*/ 546879 h 818198"/>
              <a:gd name="connsiteX78" fmla="*/ 983056 w 1387805"/>
              <a:gd name="connsiteY78" fmla="*/ 510232 h 818198"/>
              <a:gd name="connsiteX79" fmla="*/ 993169 w 1387805"/>
              <a:gd name="connsiteY79" fmla="*/ 512733 h 818198"/>
              <a:gd name="connsiteX80" fmla="*/ 1001978 w 1387805"/>
              <a:gd name="connsiteY80" fmla="*/ 516539 h 818198"/>
              <a:gd name="connsiteX81" fmla="*/ 1006980 w 1387805"/>
              <a:gd name="connsiteY81" fmla="*/ 511537 h 818198"/>
              <a:gd name="connsiteX82" fmla="*/ 1010786 w 1387805"/>
              <a:gd name="connsiteY82" fmla="*/ 493920 h 818198"/>
              <a:gd name="connsiteX83" fmla="*/ 1009481 w 1387805"/>
              <a:gd name="connsiteY83" fmla="*/ 464886 h 818198"/>
              <a:gd name="connsiteX84" fmla="*/ 1005675 w 1387805"/>
              <a:gd name="connsiteY84" fmla="*/ 419430 h 818198"/>
              <a:gd name="connsiteX85" fmla="*/ 1004370 w 1387805"/>
              <a:gd name="connsiteY85" fmla="*/ 408011 h 818198"/>
              <a:gd name="connsiteX86" fmla="*/ 996758 w 1387805"/>
              <a:gd name="connsiteY86" fmla="*/ 403009 h 818198"/>
              <a:gd name="connsiteX87" fmla="*/ 990451 w 1387805"/>
              <a:gd name="connsiteY87" fmla="*/ 408011 h 818198"/>
              <a:gd name="connsiteX88" fmla="*/ 987950 w 1387805"/>
              <a:gd name="connsiteY88" fmla="*/ 424432 h 818198"/>
              <a:gd name="connsiteX89" fmla="*/ 986645 w 1387805"/>
              <a:gd name="connsiteY89" fmla="*/ 437047 h 818198"/>
              <a:gd name="connsiteX90" fmla="*/ 979033 w 1387805"/>
              <a:gd name="connsiteY90" fmla="*/ 454663 h 818198"/>
              <a:gd name="connsiteX91" fmla="*/ 974030 w 1387805"/>
              <a:gd name="connsiteY91" fmla="*/ 458469 h 818198"/>
              <a:gd name="connsiteX92" fmla="*/ 970224 w 1387805"/>
              <a:gd name="connsiteY92" fmla="*/ 445855 h 818198"/>
              <a:gd name="connsiteX93" fmla="*/ 968919 w 1387805"/>
              <a:gd name="connsiteY93" fmla="*/ 408011 h 818198"/>
              <a:gd name="connsiteX94" fmla="*/ 977728 w 1387805"/>
              <a:gd name="connsiteY94" fmla="*/ 392896 h 818198"/>
              <a:gd name="connsiteX95" fmla="*/ 976423 w 1387805"/>
              <a:gd name="connsiteY95" fmla="*/ 387894 h 818198"/>
              <a:gd name="connsiteX96" fmla="*/ 970115 w 1387805"/>
              <a:gd name="connsiteY96" fmla="*/ 382891 h 818198"/>
              <a:gd name="connsiteX97" fmla="*/ 970115 w 1387805"/>
              <a:gd name="connsiteY97" fmla="*/ 375280 h 818198"/>
              <a:gd name="connsiteX98" fmla="*/ 973922 w 1387805"/>
              <a:gd name="connsiteY98" fmla="*/ 371473 h 818198"/>
              <a:gd name="connsiteX99" fmla="*/ 986536 w 1387805"/>
              <a:gd name="connsiteY99" fmla="*/ 361360 h 818198"/>
              <a:gd name="connsiteX100" fmla="*/ 984035 w 1387805"/>
              <a:gd name="connsiteY100" fmla="*/ 357554 h 818198"/>
              <a:gd name="connsiteX101" fmla="*/ 987841 w 1387805"/>
              <a:gd name="connsiteY101" fmla="*/ 351247 h 818198"/>
              <a:gd name="connsiteX102" fmla="*/ 991647 w 1387805"/>
              <a:gd name="connsiteY102" fmla="*/ 352552 h 818198"/>
              <a:gd name="connsiteX103" fmla="*/ 996649 w 1387805"/>
              <a:gd name="connsiteY103" fmla="*/ 351247 h 818198"/>
              <a:gd name="connsiteX104" fmla="*/ 999151 w 1387805"/>
              <a:gd name="connsiteY104" fmla="*/ 347440 h 818198"/>
              <a:gd name="connsiteX105" fmla="*/ 999151 w 1387805"/>
              <a:gd name="connsiteY105" fmla="*/ 337327 h 818198"/>
              <a:gd name="connsiteX106" fmla="*/ 996649 w 1387805"/>
              <a:gd name="connsiteY106" fmla="*/ 323408 h 818198"/>
              <a:gd name="connsiteX107" fmla="*/ 987841 w 1387805"/>
              <a:gd name="connsiteY107" fmla="*/ 308292 h 818198"/>
              <a:gd name="connsiteX108" fmla="*/ 986536 w 1387805"/>
              <a:gd name="connsiteY108" fmla="*/ 300680 h 818198"/>
              <a:gd name="connsiteX109" fmla="*/ 991538 w 1387805"/>
              <a:gd name="connsiteY109" fmla="*/ 295678 h 818198"/>
              <a:gd name="connsiteX110" fmla="*/ 995344 w 1387805"/>
              <a:gd name="connsiteY110" fmla="*/ 299484 h 818198"/>
              <a:gd name="connsiteX111" fmla="*/ 997846 w 1387805"/>
              <a:gd name="connsiteY111" fmla="*/ 307096 h 818198"/>
              <a:gd name="connsiteX112" fmla="*/ 1000347 w 1387805"/>
              <a:gd name="connsiteY112" fmla="*/ 317209 h 818198"/>
              <a:gd name="connsiteX113" fmla="*/ 1004153 w 1387805"/>
              <a:gd name="connsiteY113" fmla="*/ 322212 h 818198"/>
              <a:gd name="connsiteX114" fmla="*/ 1009155 w 1387805"/>
              <a:gd name="connsiteY114" fmla="*/ 348746 h 818198"/>
              <a:gd name="connsiteX115" fmla="*/ 1004153 w 1387805"/>
              <a:gd name="connsiteY115" fmla="*/ 365166 h 818198"/>
              <a:gd name="connsiteX116" fmla="*/ 1004153 w 1387805"/>
              <a:gd name="connsiteY116" fmla="*/ 377781 h 818198"/>
              <a:gd name="connsiteX117" fmla="*/ 1005458 w 1387805"/>
              <a:gd name="connsiteY117" fmla="*/ 392896 h 818198"/>
              <a:gd name="connsiteX118" fmla="*/ 1013070 w 1387805"/>
              <a:gd name="connsiteY118" fmla="*/ 394201 h 818198"/>
              <a:gd name="connsiteX119" fmla="*/ 1026989 w 1387805"/>
              <a:gd name="connsiteY119" fmla="*/ 389199 h 818198"/>
              <a:gd name="connsiteX120" fmla="*/ 1028294 w 1387805"/>
              <a:gd name="connsiteY120" fmla="*/ 377889 h 818198"/>
              <a:gd name="connsiteX121" fmla="*/ 1024488 w 1387805"/>
              <a:gd name="connsiteY121" fmla="*/ 360164 h 818198"/>
              <a:gd name="connsiteX122" fmla="*/ 1026989 w 1387805"/>
              <a:gd name="connsiteY122" fmla="*/ 353856 h 818198"/>
              <a:gd name="connsiteX123" fmla="*/ 1044606 w 1387805"/>
              <a:gd name="connsiteY123" fmla="*/ 342547 h 818198"/>
              <a:gd name="connsiteX124" fmla="*/ 1043301 w 1387805"/>
              <a:gd name="connsiteY124" fmla="*/ 351356 h 818198"/>
              <a:gd name="connsiteX125" fmla="*/ 1047107 w 1387805"/>
              <a:gd name="connsiteY125" fmla="*/ 363970 h 818198"/>
              <a:gd name="connsiteX126" fmla="*/ 1040800 w 1387805"/>
              <a:gd name="connsiteY126" fmla="*/ 367776 h 818198"/>
              <a:gd name="connsiteX127" fmla="*/ 1036994 w 1387805"/>
              <a:gd name="connsiteY127" fmla="*/ 379085 h 818198"/>
              <a:gd name="connsiteX128" fmla="*/ 1039495 w 1387805"/>
              <a:gd name="connsiteY128" fmla="*/ 389199 h 818198"/>
              <a:gd name="connsiteX129" fmla="*/ 1034493 w 1387805"/>
              <a:gd name="connsiteY129" fmla="*/ 396811 h 818198"/>
              <a:gd name="connsiteX130" fmla="*/ 1028185 w 1387805"/>
              <a:gd name="connsiteY130" fmla="*/ 408120 h 818198"/>
              <a:gd name="connsiteX131" fmla="*/ 1028185 w 1387805"/>
              <a:gd name="connsiteY131" fmla="*/ 418233 h 818198"/>
              <a:gd name="connsiteX132" fmla="*/ 1034493 w 1387805"/>
              <a:gd name="connsiteY132" fmla="*/ 432153 h 818198"/>
              <a:gd name="connsiteX133" fmla="*/ 1039495 w 1387805"/>
              <a:gd name="connsiteY133" fmla="*/ 459883 h 818198"/>
              <a:gd name="connsiteX134" fmla="*/ 1035689 w 1387805"/>
              <a:gd name="connsiteY134" fmla="*/ 469996 h 818198"/>
              <a:gd name="connsiteX135" fmla="*/ 1034384 w 1387805"/>
              <a:gd name="connsiteY135" fmla="*/ 477609 h 818198"/>
              <a:gd name="connsiteX136" fmla="*/ 1040691 w 1387805"/>
              <a:gd name="connsiteY136" fmla="*/ 485221 h 818198"/>
              <a:gd name="connsiteX137" fmla="*/ 1039386 w 1387805"/>
              <a:gd name="connsiteY137" fmla="*/ 520563 h 818198"/>
              <a:gd name="connsiteX138" fmla="*/ 1036885 w 1387805"/>
              <a:gd name="connsiteY138" fmla="*/ 526870 h 818198"/>
              <a:gd name="connsiteX139" fmla="*/ 1040691 w 1387805"/>
              <a:gd name="connsiteY139" fmla="*/ 535679 h 818198"/>
              <a:gd name="connsiteX140" fmla="*/ 1052109 w 1387805"/>
              <a:gd name="connsiteY140" fmla="*/ 547097 h 818198"/>
              <a:gd name="connsiteX141" fmla="*/ 1063419 w 1387805"/>
              <a:gd name="connsiteY141" fmla="*/ 569824 h 818198"/>
              <a:gd name="connsiteX142" fmla="*/ 1074728 w 1387805"/>
              <a:gd name="connsiteY142" fmla="*/ 593857 h 818198"/>
              <a:gd name="connsiteX143" fmla="*/ 1073423 w 1387805"/>
              <a:gd name="connsiteY143" fmla="*/ 608973 h 818198"/>
              <a:gd name="connsiteX144" fmla="*/ 1067116 w 1387805"/>
              <a:gd name="connsiteY144" fmla="*/ 619086 h 818198"/>
              <a:gd name="connsiteX145" fmla="*/ 1058308 w 1387805"/>
              <a:gd name="connsiteY145" fmla="*/ 630395 h 818198"/>
              <a:gd name="connsiteX146" fmla="*/ 1058308 w 1387805"/>
              <a:gd name="connsiteY146" fmla="*/ 640509 h 818198"/>
              <a:gd name="connsiteX147" fmla="*/ 1088648 w 1387805"/>
              <a:gd name="connsiteY147" fmla="*/ 630395 h 818198"/>
              <a:gd name="connsiteX148" fmla="*/ 1099957 w 1387805"/>
              <a:gd name="connsiteY148" fmla="*/ 584940 h 818198"/>
              <a:gd name="connsiteX149" fmla="*/ 1107569 w 1387805"/>
              <a:gd name="connsiteY149" fmla="*/ 577328 h 818198"/>
              <a:gd name="connsiteX150" fmla="*/ 1115181 w 1387805"/>
              <a:gd name="connsiteY150" fmla="*/ 553295 h 818198"/>
              <a:gd name="connsiteX151" fmla="*/ 1125295 w 1387805"/>
              <a:gd name="connsiteY151" fmla="*/ 540681 h 818198"/>
              <a:gd name="connsiteX152" fmla="*/ 1136713 w 1387805"/>
              <a:gd name="connsiteY152" fmla="*/ 533068 h 818198"/>
              <a:gd name="connsiteX153" fmla="*/ 1141715 w 1387805"/>
              <a:gd name="connsiteY153" fmla="*/ 511646 h 818198"/>
              <a:gd name="connsiteX154" fmla="*/ 1136713 w 1387805"/>
              <a:gd name="connsiteY154" fmla="*/ 481306 h 818198"/>
              <a:gd name="connsiteX155" fmla="*/ 1144325 w 1387805"/>
              <a:gd name="connsiteY155" fmla="*/ 458578 h 818198"/>
              <a:gd name="connsiteX156" fmla="*/ 1145630 w 1387805"/>
              <a:gd name="connsiteY156" fmla="*/ 449770 h 818198"/>
              <a:gd name="connsiteX157" fmla="*/ 1148131 w 1387805"/>
              <a:gd name="connsiteY157" fmla="*/ 439657 h 818198"/>
              <a:gd name="connsiteX158" fmla="*/ 1151937 w 1387805"/>
              <a:gd name="connsiteY158" fmla="*/ 444658 h 818198"/>
              <a:gd name="connsiteX159" fmla="*/ 1154439 w 1387805"/>
              <a:gd name="connsiteY159" fmla="*/ 453467 h 818198"/>
              <a:gd name="connsiteX160" fmla="*/ 1158245 w 1387805"/>
              <a:gd name="connsiteY160" fmla="*/ 452162 h 818198"/>
              <a:gd name="connsiteX161" fmla="*/ 1160746 w 1387805"/>
              <a:gd name="connsiteY161" fmla="*/ 448356 h 818198"/>
              <a:gd name="connsiteX162" fmla="*/ 1159441 w 1387805"/>
              <a:gd name="connsiteY162" fmla="*/ 440744 h 818198"/>
              <a:gd name="connsiteX163" fmla="*/ 1154439 w 1387805"/>
              <a:gd name="connsiteY163" fmla="*/ 416711 h 818198"/>
              <a:gd name="connsiteX164" fmla="*/ 1155744 w 1387805"/>
              <a:gd name="connsiteY164" fmla="*/ 411709 h 818198"/>
              <a:gd name="connsiteX165" fmla="*/ 1162051 w 1387805"/>
              <a:gd name="connsiteY165" fmla="*/ 413014 h 818198"/>
              <a:gd name="connsiteX166" fmla="*/ 1163356 w 1387805"/>
              <a:gd name="connsiteY166" fmla="*/ 420626 h 818198"/>
              <a:gd name="connsiteX167" fmla="*/ 1168358 w 1387805"/>
              <a:gd name="connsiteY167" fmla="*/ 423127 h 818198"/>
              <a:gd name="connsiteX168" fmla="*/ 1172164 w 1387805"/>
              <a:gd name="connsiteY168" fmla="*/ 418125 h 818198"/>
              <a:gd name="connsiteX169" fmla="*/ 1172164 w 1387805"/>
              <a:gd name="connsiteY169" fmla="*/ 410513 h 818198"/>
              <a:gd name="connsiteX170" fmla="*/ 1175970 w 1387805"/>
              <a:gd name="connsiteY170" fmla="*/ 401705 h 818198"/>
              <a:gd name="connsiteX171" fmla="*/ 1183582 w 1387805"/>
              <a:gd name="connsiteY171" fmla="*/ 397898 h 818198"/>
              <a:gd name="connsiteX172" fmla="*/ 1194892 w 1387805"/>
              <a:gd name="connsiteY172" fmla="*/ 396593 h 818198"/>
              <a:gd name="connsiteX173" fmla="*/ 1201199 w 1387805"/>
              <a:gd name="connsiteY173" fmla="*/ 394092 h 818198"/>
              <a:gd name="connsiteX174" fmla="*/ 1203700 w 1387805"/>
              <a:gd name="connsiteY174" fmla="*/ 385284 h 818198"/>
              <a:gd name="connsiteX175" fmla="*/ 1207506 w 1387805"/>
              <a:gd name="connsiteY175" fmla="*/ 378977 h 818198"/>
              <a:gd name="connsiteX176" fmla="*/ 1220121 w 1387805"/>
              <a:gd name="connsiteY176" fmla="*/ 375171 h 818198"/>
              <a:gd name="connsiteX177" fmla="*/ 1222622 w 1387805"/>
              <a:gd name="connsiteY177" fmla="*/ 370168 h 818198"/>
              <a:gd name="connsiteX178" fmla="*/ 1245349 w 1387805"/>
              <a:gd name="connsiteY178" fmla="*/ 361360 h 818198"/>
              <a:gd name="connsiteX179" fmla="*/ 1252962 w 1387805"/>
              <a:gd name="connsiteY179" fmla="*/ 355053 h 818198"/>
              <a:gd name="connsiteX180" fmla="*/ 1255463 w 1387805"/>
              <a:gd name="connsiteY180" fmla="*/ 350051 h 818198"/>
              <a:gd name="connsiteX181" fmla="*/ 1251657 w 1387805"/>
              <a:gd name="connsiteY181" fmla="*/ 346244 h 818198"/>
              <a:gd name="connsiteX182" fmla="*/ 1255463 w 1387805"/>
              <a:gd name="connsiteY182" fmla="*/ 338632 h 818198"/>
              <a:gd name="connsiteX183" fmla="*/ 1261770 w 1387805"/>
              <a:gd name="connsiteY183" fmla="*/ 334826 h 818198"/>
              <a:gd name="connsiteX184" fmla="*/ 1271883 w 1387805"/>
              <a:gd name="connsiteY184" fmla="*/ 333521 h 818198"/>
              <a:gd name="connsiteX185" fmla="*/ 1276885 w 1387805"/>
              <a:gd name="connsiteY185" fmla="*/ 337327 h 818198"/>
              <a:gd name="connsiteX186" fmla="*/ 1278191 w 1387805"/>
              <a:gd name="connsiteY186" fmla="*/ 341133 h 818198"/>
              <a:gd name="connsiteX187" fmla="*/ 1273188 w 1387805"/>
              <a:gd name="connsiteY187" fmla="*/ 346135 h 818198"/>
              <a:gd name="connsiteX188" fmla="*/ 1268186 w 1387805"/>
              <a:gd name="connsiteY188" fmla="*/ 346135 h 818198"/>
              <a:gd name="connsiteX189" fmla="*/ 1263184 w 1387805"/>
              <a:gd name="connsiteY189" fmla="*/ 349942 h 818198"/>
              <a:gd name="connsiteX190" fmla="*/ 1260683 w 1387805"/>
              <a:gd name="connsiteY190" fmla="*/ 356249 h 818198"/>
              <a:gd name="connsiteX191" fmla="*/ 1264489 w 1387805"/>
              <a:gd name="connsiteY191" fmla="*/ 360055 h 818198"/>
              <a:gd name="connsiteX192" fmla="*/ 1263184 w 1387805"/>
              <a:gd name="connsiteY192" fmla="*/ 363861 h 818198"/>
              <a:gd name="connsiteX193" fmla="*/ 1258182 w 1387805"/>
              <a:gd name="connsiteY193" fmla="*/ 366362 h 818198"/>
              <a:gd name="connsiteX194" fmla="*/ 1250569 w 1387805"/>
              <a:gd name="connsiteY194" fmla="*/ 373974 h 818198"/>
              <a:gd name="connsiteX195" fmla="*/ 1250569 w 1387805"/>
              <a:gd name="connsiteY195" fmla="*/ 378977 h 818198"/>
              <a:gd name="connsiteX196" fmla="*/ 1251874 w 1387805"/>
              <a:gd name="connsiteY196" fmla="*/ 383979 h 818198"/>
              <a:gd name="connsiteX197" fmla="*/ 1258182 w 1387805"/>
              <a:gd name="connsiteY197" fmla="*/ 381478 h 818198"/>
              <a:gd name="connsiteX198" fmla="*/ 1264489 w 1387805"/>
              <a:gd name="connsiteY198" fmla="*/ 373866 h 818198"/>
              <a:gd name="connsiteX199" fmla="*/ 1275798 w 1387805"/>
              <a:gd name="connsiteY199" fmla="*/ 367558 h 818198"/>
              <a:gd name="connsiteX200" fmla="*/ 1299831 w 1387805"/>
              <a:gd name="connsiteY200" fmla="*/ 358750 h 818198"/>
              <a:gd name="connsiteX201" fmla="*/ 1307443 w 1387805"/>
              <a:gd name="connsiteY201" fmla="*/ 351138 h 818198"/>
              <a:gd name="connsiteX202" fmla="*/ 1306138 w 1387805"/>
              <a:gd name="connsiteY202" fmla="*/ 344830 h 818198"/>
              <a:gd name="connsiteX203" fmla="*/ 1283410 w 1387805"/>
              <a:gd name="connsiteY203" fmla="*/ 347332 h 818198"/>
              <a:gd name="connsiteX204" fmla="*/ 1291022 w 1387805"/>
              <a:gd name="connsiteY204" fmla="*/ 333412 h 818198"/>
              <a:gd name="connsiteX205" fmla="*/ 1304942 w 1387805"/>
              <a:gd name="connsiteY205" fmla="*/ 327105 h 818198"/>
              <a:gd name="connsiteX206" fmla="*/ 1311249 w 1387805"/>
              <a:gd name="connsiteY206" fmla="*/ 323299 h 818198"/>
              <a:gd name="connsiteX207" fmla="*/ 1318861 w 1387805"/>
              <a:gd name="connsiteY207" fmla="*/ 324604 h 818198"/>
              <a:gd name="connsiteX208" fmla="*/ 1322667 w 1387805"/>
              <a:gd name="connsiteY208" fmla="*/ 324604 h 818198"/>
              <a:gd name="connsiteX209" fmla="*/ 1333977 w 1387805"/>
              <a:gd name="connsiteY209" fmla="*/ 311990 h 818198"/>
              <a:gd name="connsiteX210" fmla="*/ 1338979 w 1387805"/>
              <a:gd name="connsiteY210" fmla="*/ 313295 h 818198"/>
              <a:gd name="connsiteX211" fmla="*/ 1340284 w 1387805"/>
              <a:gd name="connsiteY211" fmla="*/ 317101 h 818198"/>
              <a:gd name="connsiteX212" fmla="*/ 1345286 w 1387805"/>
              <a:gd name="connsiteY212" fmla="*/ 317101 h 818198"/>
              <a:gd name="connsiteX213" fmla="*/ 1351594 w 1387805"/>
              <a:gd name="connsiteY213" fmla="*/ 313295 h 818198"/>
              <a:gd name="connsiteX214" fmla="*/ 1357901 w 1387805"/>
              <a:gd name="connsiteY214" fmla="*/ 309488 h 818198"/>
              <a:gd name="connsiteX215" fmla="*/ 1368014 w 1387805"/>
              <a:gd name="connsiteY215" fmla="*/ 285456 h 818198"/>
              <a:gd name="connsiteX216" fmla="*/ 1364208 w 1387805"/>
              <a:gd name="connsiteY216" fmla="*/ 282954 h 818198"/>
              <a:gd name="connsiteX217" fmla="*/ 1356596 w 1387805"/>
              <a:gd name="connsiteY217" fmla="*/ 285456 h 818198"/>
              <a:gd name="connsiteX218" fmla="*/ 1348984 w 1387805"/>
              <a:gd name="connsiteY218" fmla="*/ 287957 h 818198"/>
              <a:gd name="connsiteX219" fmla="*/ 1333868 w 1387805"/>
              <a:gd name="connsiteY219" fmla="*/ 281650 h 818198"/>
              <a:gd name="connsiteX220" fmla="*/ 1327561 w 1387805"/>
              <a:gd name="connsiteY220" fmla="*/ 275343 h 818198"/>
              <a:gd name="connsiteX221" fmla="*/ 1331367 w 1387805"/>
              <a:gd name="connsiteY221" fmla="*/ 264033 h 818198"/>
              <a:gd name="connsiteX222" fmla="*/ 1341480 w 1387805"/>
              <a:gd name="connsiteY222" fmla="*/ 257725 h 818198"/>
              <a:gd name="connsiteX223" fmla="*/ 1345286 w 1387805"/>
              <a:gd name="connsiteY223" fmla="*/ 252724 h 818198"/>
              <a:gd name="connsiteX224" fmla="*/ 1336478 w 1387805"/>
              <a:gd name="connsiteY224" fmla="*/ 236303 h 818198"/>
              <a:gd name="connsiteX225" fmla="*/ 1328866 w 1387805"/>
              <a:gd name="connsiteY225" fmla="*/ 234998 h 818198"/>
              <a:gd name="connsiteX226" fmla="*/ 1321254 w 1387805"/>
              <a:gd name="connsiteY226" fmla="*/ 232497 h 818198"/>
              <a:gd name="connsiteX227" fmla="*/ 1312445 w 1387805"/>
              <a:gd name="connsiteY227" fmla="*/ 222383 h 818198"/>
              <a:gd name="connsiteX228" fmla="*/ 1287216 w 1387805"/>
              <a:gd name="connsiteY228" fmla="*/ 204767 h 818198"/>
              <a:gd name="connsiteX229" fmla="*/ 1275907 w 1387805"/>
              <a:gd name="connsiteY229" fmla="*/ 203462 h 818198"/>
              <a:gd name="connsiteX230" fmla="*/ 1272101 w 1387805"/>
              <a:gd name="connsiteY230" fmla="*/ 199656 h 818198"/>
              <a:gd name="connsiteX231" fmla="*/ 1270796 w 1387805"/>
              <a:gd name="connsiteY231" fmla="*/ 197155 h 818198"/>
              <a:gd name="connsiteX232" fmla="*/ 1273297 w 1387805"/>
              <a:gd name="connsiteY232" fmla="*/ 193349 h 818198"/>
              <a:gd name="connsiteX233" fmla="*/ 1280909 w 1387805"/>
              <a:gd name="connsiteY233" fmla="*/ 193349 h 818198"/>
              <a:gd name="connsiteX234" fmla="*/ 1298634 w 1387805"/>
              <a:gd name="connsiteY234" fmla="*/ 197155 h 818198"/>
              <a:gd name="connsiteX235" fmla="*/ 1307443 w 1387805"/>
              <a:gd name="connsiteY235" fmla="*/ 199656 h 818198"/>
              <a:gd name="connsiteX236" fmla="*/ 1312445 w 1387805"/>
              <a:gd name="connsiteY236" fmla="*/ 197155 h 818198"/>
              <a:gd name="connsiteX237" fmla="*/ 1311140 w 1387805"/>
              <a:gd name="connsiteY237" fmla="*/ 190848 h 818198"/>
              <a:gd name="connsiteX238" fmla="*/ 1303528 w 1387805"/>
              <a:gd name="connsiteY238" fmla="*/ 188347 h 818198"/>
              <a:gd name="connsiteX239" fmla="*/ 1292219 w 1387805"/>
              <a:gd name="connsiteY239" fmla="*/ 185845 h 818198"/>
              <a:gd name="connsiteX240" fmla="*/ 1289718 w 1387805"/>
              <a:gd name="connsiteY240" fmla="*/ 179538 h 818198"/>
              <a:gd name="connsiteX241" fmla="*/ 1285911 w 1387805"/>
              <a:gd name="connsiteY241" fmla="*/ 170729 h 818198"/>
              <a:gd name="connsiteX242" fmla="*/ 1278299 w 1387805"/>
              <a:gd name="connsiteY242" fmla="*/ 168228 h 818198"/>
              <a:gd name="connsiteX243" fmla="*/ 1268186 w 1387805"/>
              <a:gd name="connsiteY243" fmla="*/ 169533 h 818198"/>
              <a:gd name="connsiteX244" fmla="*/ 1250460 w 1387805"/>
              <a:gd name="connsiteY244" fmla="*/ 169533 h 818198"/>
              <a:gd name="connsiteX245" fmla="*/ 1246654 w 1387805"/>
              <a:gd name="connsiteY245" fmla="*/ 164531 h 818198"/>
              <a:gd name="connsiteX246" fmla="*/ 1245349 w 1387805"/>
              <a:gd name="connsiteY246" fmla="*/ 149416 h 818198"/>
              <a:gd name="connsiteX247" fmla="*/ 1245349 w 1387805"/>
              <a:gd name="connsiteY247" fmla="*/ 137998 h 818198"/>
              <a:gd name="connsiteX248" fmla="*/ 1241543 w 1387805"/>
              <a:gd name="connsiteY248" fmla="*/ 137998 h 818198"/>
              <a:gd name="connsiteX249" fmla="*/ 1232735 w 1387805"/>
              <a:gd name="connsiteY249" fmla="*/ 142999 h 818198"/>
              <a:gd name="connsiteX250" fmla="*/ 1215118 w 1387805"/>
              <a:gd name="connsiteY250" fmla="*/ 151808 h 818198"/>
              <a:gd name="connsiteX251" fmla="*/ 1205005 w 1387805"/>
              <a:gd name="connsiteY251" fmla="*/ 154309 h 818198"/>
              <a:gd name="connsiteX252" fmla="*/ 1196197 w 1387805"/>
              <a:gd name="connsiteY252" fmla="*/ 153005 h 818198"/>
              <a:gd name="connsiteX253" fmla="*/ 1184887 w 1387805"/>
              <a:gd name="connsiteY253" fmla="*/ 151699 h 818198"/>
              <a:gd name="connsiteX254" fmla="*/ 1176079 w 1387805"/>
              <a:gd name="connsiteY254" fmla="*/ 147893 h 818198"/>
              <a:gd name="connsiteX255" fmla="*/ 1165966 w 1387805"/>
              <a:gd name="connsiteY255" fmla="*/ 150394 h 818198"/>
              <a:gd name="connsiteX256" fmla="*/ 1154656 w 1387805"/>
              <a:gd name="connsiteY256" fmla="*/ 154201 h 818198"/>
              <a:gd name="connsiteX257" fmla="*/ 1144543 w 1387805"/>
              <a:gd name="connsiteY257" fmla="*/ 154201 h 818198"/>
              <a:gd name="connsiteX258" fmla="*/ 1140737 w 1387805"/>
              <a:gd name="connsiteY258" fmla="*/ 158006 h 818198"/>
              <a:gd name="connsiteX259" fmla="*/ 1129319 w 1387805"/>
              <a:gd name="connsiteY259" fmla="*/ 160508 h 818198"/>
              <a:gd name="connsiteX260" fmla="*/ 1119205 w 1387805"/>
              <a:gd name="connsiteY260" fmla="*/ 165510 h 818198"/>
              <a:gd name="connsiteX261" fmla="*/ 1110397 w 1387805"/>
              <a:gd name="connsiteY261" fmla="*/ 169316 h 818198"/>
              <a:gd name="connsiteX262" fmla="*/ 1102785 w 1387805"/>
              <a:gd name="connsiteY262" fmla="*/ 175623 h 818198"/>
              <a:gd name="connsiteX263" fmla="*/ 1091366 w 1387805"/>
              <a:gd name="connsiteY263" fmla="*/ 181930 h 818198"/>
              <a:gd name="connsiteX264" fmla="*/ 1088865 w 1387805"/>
              <a:gd name="connsiteY264" fmla="*/ 192044 h 818198"/>
              <a:gd name="connsiteX265" fmla="*/ 1092671 w 1387805"/>
              <a:gd name="connsiteY265" fmla="*/ 197046 h 818198"/>
              <a:gd name="connsiteX266" fmla="*/ 1092671 w 1387805"/>
              <a:gd name="connsiteY266" fmla="*/ 223580 h 818198"/>
              <a:gd name="connsiteX267" fmla="*/ 1088865 w 1387805"/>
              <a:gd name="connsiteY267" fmla="*/ 231192 h 818198"/>
              <a:gd name="connsiteX268" fmla="*/ 1085059 w 1387805"/>
              <a:gd name="connsiteY268" fmla="*/ 223580 h 818198"/>
              <a:gd name="connsiteX269" fmla="*/ 1081253 w 1387805"/>
              <a:gd name="connsiteY269" fmla="*/ 213467 h 818198"/>
              <a:gd name="connsiteX270" fmla="*/ 1072445 w 1387805"/>
              <a:gd name="connsiteY270" fmla="*/ 208464 h 818198"/>
              <a:gd name="connsiteX271" fmla="*/ 1054719 w 1387805"/>
              <a:gd name="connsiteY271" fmla="*/ 208464 h 818198"/>
              <a:gd name="connsiteX272" fmla="*/ 1043410 w 1387805"/>
              <a:gd name="connsiteY272" fmla="*/ 210965 h 818198"/>
              <a:gd name="connsiteX273" fmla="*/ 1033296 w 1387805"/>
              <a:gd name="connsiteY273" fmla="*/ 207159 h 818198"/>
              <a:gd name="connsiteX274" fmla="*/ 1023183 w 1387805"/>
              <a:gd name="connsiteY274" fmla="*/ 215968 h 818198"/>
              <a:gd name="connsiteX275" fmla="*/ 1013070 w 1387805"/>
              <a:gd name="connsiteY275" fmla="*/ 205854 h 818198"/>
              <a:gd name="connsiteX276" fmla="*/ 1008068 w 1387805"/>
              <a:gd name="connsiteY276" fmla="*/ 195741 h 818198"/>
              <a:gd name="connsiteX277" fmla="*/ 996649 w 1387805"/>
              <a:gd name="connsiteY277" fmla="*/ 189434 h 818198"/>
              <a:gd name="connsiteX278" fmla="*/ 982730 w 1387805"/>
              <a:gd name="connsiteY278" fmla="*/ 185628 h 818198"/>
              <a:gd name="connsiteX279" fmla="*/ 982730 w 1387805"/>
              <a:gd name="connsiteY279" fmla="*/ 191935 h 818198"/>
              <a:gd name="connsiteX280" fmla="*/ 972617 w 1387805"/>
              <a:gd name="connsiteY280" fmla="*/ 193240 h 818198"/>
              <a:gd name="connsiteX281" fmla="*/ 967614 w 1387805"/>
              <a:gd name="connsiteY281" fmla="*/ 189434 h 818198"/>
              <a:gd name="connsiteX282" fmla="*/ 958806 w 1387805"/>
              <a:gd name="connsiteY282" fmla="*/ 193240 h 818198"/>
              <a:gd name="connsiteX283" fmla="*/ 956305 w 1387805"/>
              <a:gd name="connsiteY283" fmla="*/ 202048 h 818198"/>
              <a:gd name="connsiteX284" fmla="*/ 958806 w 1387805"/>
              <a:gd name="connsiteY284" fmla="*/ 207051 h 818198"/>
              <a:gd name="connsiteX285" fmla="*/ 962612 w 1387805"/>
              <a:gd name="connsiteY285" fmla="*/ 210856 h 818198"/>
              <a:gd name="connsiteX286" fmla="*/ 963917 w 1387805"/>
              <a:gd name="connsiteY286" fmla="*/ 217164 h 818198"/>
              <a:gd name="connsiteX287" fmla="*/ 967723 w 1387805"/>
              <a:gd name="connsiteY287" fmla="*/ 237390 h 818198"/>
              <a:gd name="connsiteX288" fmla="*/ 974030 w 1387805"/>
              <a:gd name="connsiteY288" fmla="*/ 255007 h 818198"/>
              <a:gd name="connsiteX289" fmla="*/ 972726 w 1387805"/>
              <a:gd name="connsiteY289" fmla="*/ 261314 h 818198"/>
              <a:gd name="connsiteX290" fmla="*/ 965113 w 1387805"/>
              <a:gd name="connsiteY290" fmla="*/ 260009 h 818198"/>
              <a:gd name="connsiteX291" fmla="*/ 961307 w 1387805"/>
              <a:gd name="connsiteY291" fmla="*/ 252397 h 818198"/>
              <a:gd name="connsiteX292" fmla="*/ 952499 w 1387805"/>
              <a:gd name="connsiteY292" fmla="*/ 232171 h 818198"/>
              <a:gd name="connsiteX293" fmla="*/ 946192 w 1387805"/>
              <a:gd name="connsiteY293" fmla="*/ 213249 h 818198"/>
              <a:gd name="connsiteX294" fmla="*/ 941189 w 1387805"/>
              <a:gd name="connsiteY294" fmla="*/ 205637 h 818198"/>
              <a:gd name="connsiteX295" fmla="*/ 929771 w 1387805"/>
              <a:gd name="connsiteY295" fmla="*/ 205637 h 818198"/>
              <a:gd name="connsiteX296" fmla="*/ 891928 w 1387805"/>
              <a:gd name="connsiteY296" fmla="*/ 185410 h 818198"/>
              <a:gd name="connsiteX297" fmla="*/ 878008 w 1387805"/>
              <a:gd name="connsiteY297" fmla="*/ 168990 h 818198"/>
              <a:gd name="connsiteX298" fmla="*/ 871701 w 1387805"/>
              <a:gd name="connsiteY298" fmla="*/ 168990 h 818198"/>
              <a:gd name="connsiteX299" fmla="*/ 860392 w 1387805"/>
              <a:gd name="connsiteY299" fmla="*/ 160181 h 818198"/>
              <a:gd name="connsiteX300" fmla="*/ 855389 w 1387805"/>
              <a:gd name="connsiteY300" fmla="*/ 158877 h 818198"/>
              <a:gd name="connsiteX301" fmla="*/ 851583 w 1387805"/>
              <a:gd name="connsiteY301" fmla="*/ 152569 h 818198"/>
              <a:gd name="connsiteX302" fmla="*/ 843971 w 1387805"/>
              <a:gd name="connsiteY302" fmla="*/ 155071 h 818198"/>
              <a:gd name="connsiteX303" fmla="*/ 845276 w 1387805"/>
              <a:gd name="connsiteY303" fmla="*/ 162682 h 818198"/>
              <a:gd name="connsiteX304" fmla="*/ 850278 w 1387805"/>
              <a:gd name="connsiteY304" fmla="*/ 167685 h 818198"/>
              <a:gd name="connsiteX305" fmla="*/ 848973 w 1387805"/>
              <a:gd name="connsiteY305" fmla="*/ 191718 h 818198"/>
              <a:gd name="connsiteX306" fmla="*/ 851474 w 1387805"/>
              <a:gd name="connsiteY306" fmla="*/ 198024 h 818198"/>
              <a:gd name="connsiteX307" fmla="*/ 867895 w 1387805"/>
              <a:gd name="connsiteY307" fmla="*/ 224558 h 818198"/>
              <a:gd name="connsiteX308" fmla="*/ 870396 w 1387805"/>
              <a:gd name="connsiteY308" fmla="*/ 232171 h 818198"/>
              <a:gd name="connsiteX309" fmla="*/ 853976 w 1387805"/>
              <a:gd name="connsiteY309" fmla="*/ 224558 h 818198"/>
              <a:gd name="connsiteX310" fmla="*/ 842558 w 1387805"/>
              <a:gd name="connsiteY310" fmla="*/ 219556 h 818198"/>
              <a:gd name="connsiteX311" fmla="*/ 828638 w 1387805"/>
              <a:gd name="connsiteY311" fmla="*/ 219556 h 818198"/>
              <a:gd name="connsiteX312" fmla="*/ 814719 w 1387805"/>
              <a:gd name="connsiteY312" fmla="*/ 224558 h 818198"/>
              <a:gd name="connsiteX313" fmla="*/ 805910 w 1387805"/>
              <a:gd name="connsiteY313" fmla="*/ 209443 h 818198"/>
              <a:gd name="connsiteX314" fmla="*/ 791991 w 1387805"/>
              <a:gd name="connsiteY314" fmla="*/ 175406 h 818198"/>
              <a:gd name="connsiteX315" fmla="*/ 817220 w 1387805"/>
              <a:gd name="connsiteY315" fmla="*/ 156484 h 818198"/>
              <a:gd name="connsiteX316" fmla="*/ 812218 w 1387805"/>
              <a:gd name="connsiteY316" fmla="*/ 127449 h 818198"/>
              <a:gd name="connsiteX317" fmla="*/ 798298 w 1387805"/>
              <a:gd name="connsiteY317" fmla="*/ 123643 h 818198"/>
              <a:gd name="connsiteX318" fmla="*/ 822331 w 1387805"/>
              <a:gd name="connsiteY318" fmla="*/ 92107 h 818198"/>
              <a:gd name="connsiteX319" fmla="*/ 800908 w 1387805"/>
              <a:gd name="connsiteY319" fmla="*/ 45455 h 818198"/>
              <a:gd name="connsiteX320" fmla="*/ 736531 w 1387805"/>
              <a:gd name="connsiteY320" fmla="*/ 30340 h 818198"/>
              <a:gd name="connsiteX321" fmla="*/ 723917 w 1387805"/>
              <a:gd name="connsiteY321" fmla="*/ 50566 h 818198"/>
              <a:gd name="connsiteX322" fmla="*/ 740337 w 1387805"/>
              <a:gd name="connsiteY322" fmla="*/ 107331 h 818198"/>
              <a:gd name="connsiteX323" fmla="*/ 704995 w 1387805"/>
              <a:gd name="connsiteY323" fmla="*/ 109832 h 818198"/>
              <a:gd name="connsiteX324" fmla="*/ 686073 w 1387805"/>
              <a:gd name="connsiteY324" fmla="*/ 49261 h 818198"/>
              <a:gd name="connsiteX325" fmla="*/ 699993 w 1387805"/>
              <a:gd name="connsiteY325" fmla="*/ 16421 h 818198"/>
              <a:gd name="connsiteX326" fmla="*/ 672263 w 1387805"/>
              <a:gd name="connsiteY326" fmla="*/ 0 h 818198"/>
              <a:gd name="connsiteX327" fmla="*/ 1377910 w 1387805"/>
              <a:gd name="connsiteY327" fmla="*/ 329824 h 818198"/>
              <a:gd name="connsiteX328" fmla="*/ 1376605 w 1387805"/>
              <a:gd name="connsiteY328" fmla="*/ 331128 h 818198"/>
              <a:gd name="connsiteX329" fmla="*/ 1352572 w 1387805"/>
              <a:gd name="connsiteY329" fmla="*/ 360164 h 818198"/>
              <a:gd name="connsiteX330" fmla="*/ 1332346 w 1387805"/>
              <a:gd name="connsiteY330" fmla="*/ 368972 h 818198"/>
              <a:gd name="connsiteX331" fmla="*/ 1331041 w 1387805"/>
              <a:gd name="connsiteY331" fmla="*/ 372778 h 818198"/>
              <a:gd name="connsiteX332" fmla="*/ 1334847 w 1387805"/>
              <a:gd name="connsiteY332" fmla="*/ 374083 h 818198"/>
              <a:gd name="connsiteX333" fmla="*/ 1334847 w 1387805"/>
              <a:gd name="connsiteY333" fmla="*/ 377889 h 818198"/>
              <a:gd name="connsiteX334" fmla="*/ 1322232 w 1387805"/>
              <a:gd name="connsiteY334" fmla="*/ 395506 h 818198"/>
              <a:gd name="connsiteX335" fmla="*/ 1323537 w 1387805"/>
              <a:gd name="connsiteY335" fmla="*/ 399312 h 818198"/>
              <a:gd name="connsiteX336" fmla="*/ 1329845 w 1387805"/>
              <a:gd name="connsiteY336" fmla="*/ 398007 h 818198"/>
              <a:gd name="connsiteX337" fmla="*/ 1331149 w 1387805"/>
              <a:gd name="connsiteY337" fmla="*/ 401813 h 818198"/>
              <a:gd name="connsiteX338" fmla="*/ 1328648 w 1387805"/>
              <a:gd name="connsiteY338" fmla="*/ 404314 h 818198"/>
              <a:gd name="connsiteX339" fmla="*/ 1324842 w 1387805"/>
              <a:gd name="connsiteY339" fmla="*/ 409316 h 818198"/>
              <a:gd name="connsiteX340" fmla="*/ 1321036 w 1387805"/>
              <a:gd name="connsiteY340" fmla="*/ 414319 h 818198"/>
              <a:gd name="connsiteX341" fmla="*/ 1322341 w 1387805"/>
              <a:gd name="connsiteY341" fmla="*/ 425737 h 818198"/>
              <a:gd name="connsiteX342" fmla="*/ 1332454 w 1387805"/>
              <a:gd name="connsiteY342" fmla="*/ 430739 h 818198"/>
              <a:gd name="connsiteX343" fmla="*/ 1343764 w 1387805"/>
              <a:gd name="connsiteY343" fmla="*/ 426934 h 818198"/>
              <a:gd name="connsiteX344" fmla="*/ 1346265 w 1387805"/>
              <a:gd name="connsiteY344" fmla="*/ 434545 h 818198"/>
              <a:gd name="connsiteX345" fmla="*/ 1352572 w 1387805"/>
              <a:gd name="connsiteY345" fmla="*/ 434545 h 818198"/>
              <a:gd name="connsiteX346" fmla="*/ 1357574 w 1387805"/>
              <a:gd name="connsiteY346" fmla="*/ 426934 h 818198"/>
              <a:gd name="connsiteX347" fmla="*/ 1360076 w 1387805"/>
              <a:gd name="connsiteY347" fmla="*/ 392896 h 818198"/>
              <a:gd name="connsiteX348" fmla="*/ 1372690 w 1387805"/>
              <a:gd name="connsiteY348" fmla="*/ 380281 h 818198"/>
              <a:gd name="connsiteX349" fmla="*/ 1372690 w 1387805"/>
              <a:gd name="connsiteY349" fmla="*/ 367667 h 818198"/>
              <a:gd name="connsiteX350" fmla="*/ 1383999 w 1387805"/>
              <a:gd name="connsiteY350" fmla="*/ 357554 h 818198"/>
              <a:gd name="connsiteX351" fmla="*/ 1387806 w 1387805"/>
              <a:gd name="connsiteY351" fmla="*/ 348746 h 818198"/>
              <a:gd name="connsiteX352" fmla="*/ 1377692 w 1387805"/>
              <a:gd name="connsiteY352" fmla="*/ 329824 h 818198"/>
              <a:gd name="connsiteX353" fmla="*/ 1234040 w 1387805"/>
              <a:gd name="connsiteY353" fmla="*/ 415624 h 818198"/>
              <a:gd name="connsiteX354" fmla="*/ 1220121 w 1387805"/>
              <a:gd name="connsiteY354" fmla="*/ 423236 h 818198"/>
              <a:gd name="connsiteX355" fmla="*/ 1205005 w 1387805"/>
              <a:gd name="connsiteY355" fmla="*/ 423236 h 818198"/>
              <a:gd name="connsiteX356" fmla="*/ 1200003 w 1387805"/>
              <a:gd name="connsiteY356" fmla="*/ 425737 h 818198"/>
              <a:gd name="connsiteX357" fmla="*/ 1196197 w 1387805"/>
              <a:gd name="connsiteY357" fmla="*/ 432044 h 818198"/>
              <a:gd name="connsiteX358" fmla="*/ 1196197 w 1387805"/>
              <a:gd name="connsiteY358" fmla="*/ 433349 h 818198"/>
              <a:gd name="connsiteX359" fmla="*/ 1197502 w 1387805"/>
              <a:gd name="connsiteY359" fmla="*/ 440961 h 818198"/>
              <a:gd name="connsiteX360" fmla="*/ 1196197 w 1387805"/>
              <a:gd name="connsiteY360" fmla="*/ 447269 h 818198"/>
              <a:gd name="connsiteX361" fmla="*/ 1186083 w 1387805"/>
              <a:gd name="connsiteY361" fmla="*/ 457382 h 818198"/>
              <a:gd name="connsiteX362" fmla="*/ 1184779 w 1387805"/>
              <a:gd name="connsiteY362" fmla="*/ 461188 h 818198"/>
              <a:gd name="connsiteX363" fmla="*/ 1186083 w 1387805"/>
              <a:gd name="connsiteY363" fmla="*/ 472606 h 818198"/>
              <a:gd name="connsiteX364" fmla="*/ 1183582 w 1387805"/>
              <a:gd name="connsiteY364" fmla="*/ 478913 h 818198"/>
              <a:gd name="connsiteX365" fmla="*/ 1186083 w 1387805"/>
              <a:gd name="connsiteY365" fmla="*/ 480218 h 818198"/>
              <a:gd name="connsiteX366" fmla="*/ 1193695 w 1387805"/>
              <a:gd name="connsiteY366" fmla="*/ 477717 h 818198"/>
              <a:gd name="connsiteX367" fmla="*/ 1197502 w 1387805"/>
              <a:gd name="connsiteY367" fmla="*/ 473911 h 818198"/>
              <a:gd name="connsiteX368" fmla="*/ 1201308 w 1387805"/>
              <a:gd name="connsiteY368" fmla="*/ 463798 h 818198"/>
              <a:gd name="connsiteX369" fmla="*/ 1206310 w 1387805"/>
              <a:gd name="connsiteY369" fmla="*/ 461297 h 818198"/>
              <a:gd name="connsiteX370" fmla="*/ 1210116 w 1387805"/>
              <a:gd name="connsiteY370" fmla="*/ 465103 h 818198"/>
              <a:gd name="connsiteX371" fmla="*/ 1211421 w 1387805"/>
              <a:gd name="connsiteY371" fmla="*/ 472715 h 818198"/>
              <a:gd name="connsiteX372" fmla="*/ 1216423 w 1387805"/>
              <a:gd name="connsiteY372" fmla="*/ 476521 h 818198"/>
              <a:gd name="connsiteX373" fmla="*/ 1225231 w 1387805"/>
              <a:gd name="connsiteY373" fmla="*/ 474020 h 818198"/>
              <a:gd name="connsiteX374" fmla="*/ 1230234 w 1387805"/>
              <a:gd name="connsiteY374" fmla="*/ 469018 h 818198"/>
              <a:gd name="connsiteX375" fmla="*/ 1223927 w 1387805"/>
              <a:gd name="connsiteY375" fmla="*/ 457708 h 818198"/>
              <a:gd name="connsiteX376" fmla="*/ 1222622 w 1387805"/>
              <a:gd name="connsiteY376" fmla="*/ 450096 h 818198"/>
              <a:gd name="connsiteX377" fmla="*/ 1227624 w 1387805"/>
              <a:gd name="connsiteY377" fmla="*/ 446290 h 818198"/>
              <a:gd name="connsiteX378" fmla="*/ 1232626 w 1387805"/>
              <a:gd name="connsiteY378" fmla="*/ 448791 h 818198"/>
              <a:gd name="connsiteX379" fmla="*/ 1236433 w 1387805"/>
              <a:gd name="connsiteY379" fmla="*/ 444985 h 818198"/>
              <a:gd name="connsiteX380" fmla="*/ 1235127 w 1387805"/>
              <a:gd name="connsiteY380" fmla="*/ 437373 h 818198"/>
              <a:gd name="connsiteX381" fmla="*/ 1238933 w 1387805"/>
              <a:gd name="connsiteY381" fmla="*/ 429760 h 818198"/>
              <a:gd name="connsiteX382" fmla="*/ 1246546 w 1387805"/>
              <a:gd name="connsiteY382" fmla="*/ 428455 h 818198"/>
              <a:gd name="connsiteX383" fmla="*/ 1252853 w 1387805"/>
              <a:gd name="connsiteY383" fmla="*/ 424650 h 818198"/>
              <a:gd name="connsiteX384" fmla="*/ 1255354 w 1387805"/>
              <a:gd name="connsiteY384" fmla="*/ 419647 h 818198"/>
              <a:gd name="connsiteX385" fmla="*/ 1249047 w 1387805"/>
              <a:gd name="connsiteY385" fmla="*/ 419647 h 818198"/>
              <a:gd name="connsiteX386" fmla="*/ 1233931 w 1387805"/>
              <a:gd name="connsiteY386" fmla="*/ 415841 h 818198"/>
              <a:gd name="connsiteX387" fmla="*/ 1324951 w 1387805"/>
              <a:gd name="connsiteY387" fmla="*/ 458578 h 818198"/>
              <a:gd name="connsiteX388" fmla="*/ 1318644 w 1387805"/>
              <a:gd name="connsiteY388" fmla="*/ 462384 h 818198"/>
              <a:gd name="connsiteX389" fmla="*/ 1313641 w 1387805"/>
              <a:gd name="connsiteY389" fmla="*/ 469996 h 818198"/>
              <a:gd name="connsiteX390" fmla="*/ 1298526 w 1387805"/>
              <a:gd name="connsiteY390" fmla="*/ 480109 h 818198"/>
              <a:gd name="connsiteX391" fmla="*/ 1289718 w 1387805"/>
              <a:gd name="connsiteY391" fmla="*/ 477609 h 818198"/>
              <a:gd name="connsiteX392" fmla="*/ 1260683 w 1387805"/>
              <a:gd name="connsiteY392" fmla="*/ 495225 h 818198"/>
              <a:gd name="connsiteX393" fmla="*/ 1255680 w 1387805"/>
              <a:gd name="connsiteY393" fmla="*/ 499031 h 818198"/>
              <a:gd name="connsiteX394" fmla="*/ 1241761 w 1387805"/>
              <a:gd name="connsiteY394" fmla="*/ 510450 h 818198"/>
              <a:gd name="connsiteX395" fmla="*/ 1230343 w 1387805"/>
              <a:gd name="connsiteY395" fmla="*/ 520563 h 818198"/>
              <a:gd name="connsiteX396" fmla="*/ 1231648 w 1387805"/>
              <a:gd name="connsiteY396" fmla="*/ 528175 h 818198"/>
              <a:gd name="connsiteX397" fmla="*/ 1235454 w 1387805"/>
              <a:gd name="connsiteY397" fmla="*/ 526870 h 818198"/>
              <a:gd name="connsiteX398" fmla="*/ 1243066 w 1387805"/>
              <a:gd name="connsiteY398" fmla="*/ 523064 h 818198"/>
              <a:gd name="connsiteX399" fmla="*/ 1250678 w 1387805"/>
              <a:gd name="connsiteY399" fmla="*/ 515452 h 818198"/>
              <a:gd name="connsiteX400" fmla="*/ 1253179 w 1387805"/>
              <a:gd name="connsiteY400" fmla="*/ 519258 h 818198"/>
              <a:gd name="connsiteX401" fmla="*/ 1253179 w 1387805"/>
              <a:gd name="connsiteY401" fmla="*/ 526870 h 818198"/>
              <a:gd name="connsiteX402" fmla="*/ 1267098 w 1387805"/>
              <a:gd name="connsiteY402" fmla="*/ 528175 h 818198"/>
              <a:gd name="connsiteX403" fmla="*/ 1272101 w 1387805"/>
              <a:gd name="connsiteY403" fmla="*/ 524369 h 818198"/>
              <a:gd name="connsiteX404" fmla="*/ 1277103 w 1387805"/>
              <a:gd name="connsiteY404" fmla="*/ 519367 h 818198"/>
              <a:gd name="connsiteX405" fmla="*/ 1283410 w 1387805"/>
              <a:gd name="connsiteY405" fmla="*/ 515560 h 818198"/>
              <a:gd name="connsiteX406" fmla="*/ 1292219 w 1387805"/>
              <a:gd name="connsiteY406" fmla="*/ 518061 h 818198"/>
              <a:gd name="connsiteX407" fmla="*/ 1307334 w 1387805"/>
              <a:gd name="connsiteY407" fmla="*/ 509253 h 818198"/>
              <a:gd name="connsiteX408" fmla="*/ 1302332 w 1387805"/>
              <a:gd name="connsiteY408" fmla="*/ 502946 h 818198"/>
              <a:gd name="connsiteX409" fmla="*/ 1294720 w 1387805"/>
              <a:gd name="connsiteY409" fmla="*/ 497944 h 818198"/>
              <a:gd name="connsiteX410" fmla="*/ 1298526 w 1387805"/>
              <a:gd name="connsiteY410" fmla="*/ 491636 h 818198"/>
              <a:gd name="connsiteX411" fmla="*/ 1323755 w 1387805"/>
              <a:gd name="connsiteY411" fmla="*/ 476521 h 818198"/>
              <a:gd name="connsiteX412" fmla="*/ 1327561 w 1387805"/>
              <a:gd name="connsiteY412" fmla="*/ 472715 h 818198"/>
              <a:gd name="connsiteX413" fmla="*/ 1327561 w 1387805"/>
              <a:gd name="connsiteY413" fmla="*/ 462602 h 818198"/>
              <a:gd name="connsiteX414" fmla="*/ 1325060 w 1387805"/>
              <a:gd name="connsiteY414" fmla="*/ 458796 h 81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</a:cxnLst>
            <a:rect l="l" t="t" r="r" b="b"/>
            <a:pathLst>
              <a:path w="1387805" h="818198">
                <a:moveTo>
                  <a:pt x="672371" y="435"/>
                </a:moveTo>
                <a:lnTo>
                  <a:pt x="650948" y="6742"/>
                </a:lnTo>
                <a:lnTo>
                  <a:pt x="643336" y="39583"/>
                </a:lnTo>
                <a:lnTo>
                  <a:pt x="589072" y="15550"/>
                </a:lnTo>
                <a:lnTo>
                  <a:pt x="563844" y="26860"/>
                </a:lnTo>
                <a:lnTo>
                  <a:pt x="524695" y="30666"/>
                </a:lnTo>
                <a:lnTo>
                  <a:pt x="478044" y="45781"/>
                </a:lnTo>
                <a:lnTo>
                  <a:pt x="435089" y="36973"/>
                </a:lnTo>
                <a:lnTo>
                  <a:pt x="388438" y="47086"/>
                </a:lnTo>
                <a:lnTo>
                  <a:pt x="298832" y="53394"/>
                </a:lnTo>
                <a:lnTo>
                  <a:pt x="296331" y="79927"/>
                </a:lnTo>
                <a:lnTo>
                  <a:pt x="319058" y="97544"/>
                </a:lnTo>
                <a:lnTo>
                  <a:pt x="314056" y="120272"/>
                </a:lnTo>
                <a:lnTo>
                  <a:pt x="254790" y="134191"/>
                </a:lnTo>
                <a:lnTo>
                  <a:pt x="214445" y="127884"/>
                </a:lnTo>
                <a:lnTo>
                  <a:pt x="187912" y="117771"/>
                </a:lnTo>
                <a:lnTo>
                  <a:pt x="153874" y="148111"/>
                </a:lnTo>
                <a:lnTo>
                  <a:pt x="119837" y="188455"/>
                </a:lnTo>
                <a:lnTo>
                  <a:pt x="188020" y="193457"/>
                </a:lnTo>
                <a:lnTo>
                  <a:pt x="222058" y="218686"/>
                </a:lnTo>
                <a:lnTo>
                  <a:pt x="312969" y="188347"/>
                </a:lnTo>
                <a:lnTo>
                  <a:pt x="333195" y="190848"/>
                </a:lnTo>
                <a:lnTo>
                  <a:pt x="315578" y="221187"/>
                </a:lnTo>
                <a:lnTo>
                  <a:pt x="276430" y="237608"/>
                </a:lnTo>
                <a:lnTo>
                  <a:pt x="224668" y="242610"/>
                </a:lnTo>
                <a:lnTo>
                  <a:pt x="191826" y="256529"/>
                </a:lnTo>
                <a:lnTo>
                  <a:pt x="138868" y="275451"/>
                </a:lnTo>
                <a:lnTo>
                  <a:pt x="135061" y="309488"/>
                </a:lnTo>
                <a:lnTo>
                  <a:pt x="112334" y="332216"/>
                </a:lnTo>
                <a:lnTo>
                  <a:pt x="79493" y="328410"/>
                </a:lnTo>
                <a:lnTo>
                  <a:pt x="80798" y="356140"/>
                </a:lnTo>
                <a:lnTo>
                  <a:pt x="35342" y="362447"/>
                </a:lnTo>
                <a:lnTo>
                  <a:pt x="10113" y="404097"/>
                </a:lnTo>
                <a:lnTo>
                  <a:pt x="0" y="445746"/>
                </a:lnTo>
                <a:lnTo>
                  <a:pt x="12614" y="465973"/>
                </a:lnTo>
                <a:lnTo>
                  <a:pt x="65573" y="487396"/>
                </a:lnTo>
                <a:lnTo>
                  <a:pt x="90802" y="433131"/>
                </a:lnTo>
                <a:lnTo>
                  <a:pt x="114835" y="445746"/>
                </a:lnTo>
                <a:lnTo>
                  <a:pt x="123643" y="469779"/>
                </a:lnTo>
                <a:lnTo>
                  <a:pt x="170295" y="501315"/>
                </a:lnTo>
                <a:lnTo>
                  <a:pt x="216947" y="522738"/>
                </a:lnTo>
                <a:lnTo>
                  <a:pt x="238369" y="564387"/>
                </a:lnTo>
                <a:lnTo>
                  <a:pt x="272406" y="602231"/>
                </a:lnTo>
                <a:lnTo>
                  <a:pt x="301442" y="609842"/>
                </a:lnTo>
                <a:lnTo>
                  <a:pt x="314056" y="628765"/>
                </a:lnTo>
                <a:lnTo>
                  <a:pt x="370821" y="739793"/>
                </a:lnTo>
                <a:lnTo>
                  <a:pt x="395071" y="750667"/>
                </a:lnTo>
                <a:lnTo>
                  <a:pt x="409317" y="782095"/>
                </a:lnTo>
                <a:lnTo>
                  <a:pt x="474564" y="798407"/>
                </a:lnTo>
                <a:lnTo>
                  <a:pt x="525239" y="806888"/>
                </a:lnTo>
                <a:lnTo>
                  <a:pt x="557645" y="810586"/>
                </a:lnTo>
                <a:lnTo>
                  <a:pt x="591682" y="814392"/>
                </a:lnTo>
                <a:lnTo>
                  <a:pt x="632027" y="818198"/>
                </a:lnTo>
                <a:lnTo>
                  <a:pt x="684986" y="799277"/>
                </a:lnTo>
                <a:lnTo>
                  <a:pt x="683681" y="779050"/>
                </a:lnTo>
                <a:lnTo>
                  <a:pt x="643336" y="767632"/>
                </a:lnTo>
                <a:lnTo>
                  <a:pt x="664759" y="756322"/>
                </a:lnTo>
                <a:lnTo>
                  <a:pt x="692489" y="760128"/>
                </a:lnTo>
                <a:lnTo>
                  <a:pt x="722829" y="780355"/>
                </a:lnTo>
                <a:lnTo>
                  <a:pt x="743055" y="746318"/>
                </a:lnTo>
                <a:lnTo>
                  <a:pt x="719023" y="723590"/>
                </a:lnTo>
                <a:lnTo>
                  <a:pt x="683681" y="692054"/>
                </a:lnTo>
                <a:lnTo>
                  <a:pt x="716522" y="679439"/>
                </a:lnTo>
                <a:lnTo>
                  <a:pt x="740555" y="704668"/>
                </a:lnTo>
                <a:lnTo>
                  <a:pt x="765783" y="703364"/>
                </a:lnTo>
                <a:lnTo>
                  <a:pt x="815045" y="714673"/>
                </a:lnTo>
                <a:lnTo>
                  <a:pt x="835272" y="690749"/>
                </a:lnTo>
                <a:lnTo>
                  <a:pt x="866808" y="697056"/>
                </a:lnTo>
                <a:lnTo>
                  <a:pt x="873115" y="655407"/>
                </a:lnTo>
                <a:lnTo>
                  <a:pt x="887034" y="657908"/>
                </a:lnTo>
                <a:lnTo>
                  <a:pt x="895843" y="660409"/>
                </a:lnTo>
                <a:lnTo>
                  <a:pt x="921072" y="656603"/>
                </a:lnTo>
                <a:lnTo>
                  <a:pt x="907152" y="641488"/>
                </a:lnTo>
                <a:lnTo>
                  <a:pt x="914764" y="582112"/>
                </a:lnTo>
                <a:lnTo>
                  <a:pt x="947605" y="608646"/>
                </a:lnTo>
                <a:lnTo>
                  <a:pt x="962721" y="597337"/>
                </a:lnTo>
                <a:lnTo>
                  <a:pt x="951411" y="572108"/>
                </a:lnTo>
                <a:lnTo>
                  <a:pt x="975444" y="546879"/>
                </a:lnTo>
                <a:lnTo>
                  <a:pt x="983056" y="510232"/>
                </a:lnTo>
                <a:lnTo>
                  <a:pt x="993169" y="512733"/>
                </a:lnTo>
                <a:lnTo>
                  <a:pt x="1001978" y="516539"/>
                </a:lnTo>
                <a:lnTo>
                  <a:pt x="1006980" y="511537"/>
                </a:lnTo>
                <a:lnTo>
                  <a:pt x="1010786" y="493920"/>
                </a:lnTo>
                <a:lnTo>
                  <a:pt x="1009481" y="464886"/>
                </a:lnTo>
                <a:lnTo>
                  <a:pt x="1005675" y="419430"/>
                </a:lnTo>
                <a:lnTo>
                  <a:pt x="1004370" y="408011"/>
                </a:lnTo>
                <a:lnTo>
                  <a:pt x="996758" y="403009"/>
                </a:lnTo>
                <a:lnTo>
                  <a:pt x="990451" y="408011"/>
                </a:lnTo>
                <a:lnTo>
                  <a:pt x="987950" y="424432"/>
                </a:lnTo>
                <a:lnTo>
                  <a:pt x="986645" y="437047"/>
                </a:lnTo>
                <a:lnTo>
                  <a:pt x="979033" y="454663"/>
                </a:lnTo>
                <a:lnTo>
                  <a:pt x="974030" y="458469"/>
                </a:lnTo>
                <a:lnTo>
                  <a:pt x="970224" y="445855"/>
                </a:lnTo>
                <a:lnTo>
                  <a:pt x="968919" y="408011"/>
                </a:lnTo>
                <a:lnTo>
                  <a:pt x="977728" y="392896"/>
                </a:lnTo>
                <a:lnTo>
                  <a:pt x="976423" y="387894"/>
                </a:lnTo>
                <a:lnTo>
                  <a:pt x="970115" y="382891"/>
                </a:lnTo>
                <a:lnTo>
                  <a:pt x="970115" y="375280"/>
                </a:lnTo>
                <a:lnTo>
                  <a:pt x="973922" y="371473"/>
                </a:lnTo>
                <a:lnTo>
                  <a:pt x="986536" y="361360"/>
                </a:lnTo>
                <a:lnTo>
                  <a:pt x="984035" y="357554"/>
                </a:lnTo>
                <a:lnTo>
                  <a:pt x="987841" y="351247"/>
                </a:lnTo>
                <a:lnTo>
                  <a:pt x="991647" y="352552"/>
                </a:lnTo>
                <a:lnTo>
                  <a:pt x="996649" y="351247"/>
                </a:lnTo>
                <a:lnTo>
                  <a:pt x="999151" y="347440"/>
                </a:lnTo>
                <a:lnTo>
                  <a:pt x="999151" y="337327"/>
                </a:lnTo>
                <a:lnTo>
                  <a:pt x="996649" y="323408"/>
                </a:lnTo>
                <a:lnTo>
                  <a:pt x="987841" y="308292"/>
                </a:lnTo>
                <a:lnTo>
                  <a:pt x="986536" y="300680"/>
                </a:lnTo>
                <a:lnTo>
                  <a:pt x="991538" y="295678"/>
                </a:lnTo>
                <a:lnTo>
                  <a:pt x="995344" y="299484"/>
                </a:lnTo>
                <a:lnTo>
                  <a:pt x="997846" y="307096"/>
                </a:lnTo>
                <a:lnTo>
                  <a:pt x="1000347" y="317209"/>
                </a:lnTo>
                <a:lnTo>
                  <a:pt x="1004153" y="322212"/>
                </a:lnTo>
                <a:lnTo>
                  <a:pt x="1009155" y="348746"/>
                </a:lnTo>
                <a:lnTo>
                  <a:pt x="1004153" y="365166"/>
                </a:lnTo>
                <a:lnTo>
                  <a:pt x="1004153" y="377781"/>
                </a:lnTo>
                <a:lnTo>
                  <a:pt x="1005458" y="392896"/>
                </a:lnTo>
                <a:lnTo>
                  <a:pt x="1013070" y="394201"/>
                </a:lnTo>
                <a:lnTo>
                  <a:pt x="1026989" y="389199"/>
                </a:lnTo>
                <a:lnTo>
                  <a:pt x="1028294" y="377889"/>
                </a:lnTo>
                <a:lnTo>
                  <a:pt x="1024488" y="360164"/>
                </a:lnTo>
                <a:lnTo>
                  <a:pt x="1026989" y="353856"/>
                </a:lnTo>
                <a:lnTo>
                  <a:pt x="1044606" y="342547"/>
                </a:lnTo>
                <a:lnTo>
                  <a:pt x="1043301" y="351356"/>
                </a:lnTo>
                <a:lnTo>
                  <a:pt x="1047107" y="363970"/>
                </a:lnTo>
                <a:lnTo>
                  <a:pt x="1040800" y="367776"/>
                </a:lnTo>
                <a:lnTo>
                  <a:pt x="1036994" y="379085"/>
                </a:lnTo>
                <a:lnTo>
                  <a:pt x="1039495" y="389199"/>
                </a:lnTo>
                <a:lnTo>
                  <a:pt x="1034493" y="396811"/>
                </a:lnTo>
                <a:lnTo>
                  <a:pt x="1028185" y="408120"/>
                </a:lnTo>
                <a:lnTo>
                  <a:pt x="1028185" y="418233"/>
                </a:lnTo>
                <a:lnTo>
                  <a:pt x="1034493" y="432153"/>
                </a:lnTo>
                <a:lnTo>
                  <a:pt x="1039495" y="459883"/>
                </a:lnTo>
                <a:lnTo>
                  <a:pt x="1035689" y="469996"/>
                </a:lnTo>
                <a:lnTo>
                  <a:pt x="1034384" y="477609"/>
                </a:lnTo>
                <a:lnTo>
                  <a:pt x="1040691" y="485221"/>
                </a:lnTo>
                <a:lnTo>
                  <a:pt x="1039386" y="520563"/>
                </a:lnTo>
                <a:lnTo>
                  <a:pt x="1036885" y="526870"/>
                </a:lnTo>
                <a:lnTo>
                  <a:pt x="1040691" y="535679"/>
                </a:lnTo>
                <a:lnTo>
                  <a:pt x="1052109" y="547097"/>
                </a:lnTo>
                <a:lnTo>
                  <a:pt x="1063419" y="569824"/>
                </a:lnTo>
                <a:lnTo>
                  <a:pt x="1074728" y="593857"/>
                </a:lnTo>
                <a:lnTo>
                  <a:pt x="1073423" y="608973"/>
                </a:lnTo>
                <a:lnTo>
                  <a:pt x="1067116" y="619086"/>
                </a:lnTo>
                <a:lnTo>
                  <a:pt x="1058308" y="630395"/>
                </a:lnTo>
                <a:lnTo>
                  <a:pt x="1058308" y="640509"/>
                </a:lnTo>
                <a:lnTo>
                  <a:pt x="1088648" y="630395"/>
                </a:lnTo>
                <a:lnTo>
                  <a:pt x="1099957" y="584940"/>
                </a:lnTo>
                <a:lnTo>
                  <a:pt x="1107569" y="577328"/>
                </a:lnTo>
                <a:lnTo>
                  <a:pt x="1115181" y="553295"/>
                </a:lnTo>
                <a:lnTo>
                  <a:pt x="1125295" y="540681"/>
                </a:lnTo>
                <a:lnTo>
                  <a:pt x="1136713" y="533068"/>
                </a:lnTo>
                <a:lnTo>
                  <a:pt x="1141715" y="511646"/>
                </a:lnTo>
                <a:lnTo>
                  <a:pt x="1136713" y="481306"/>
                </a:lnTo>
                <a:lnTo>
                  <a:pt x="1144325" y="458578"/>
                </a:lnTo>
                <a:lnTo>
                  <a:pt x="1145630" y="449770"/>
                </a:lnTo>
                <a:lnTo>
                  <a:pt x="1148131" y="439657"/>
                </a:lnTo>
                <a:lnTo>
                  <a:pt x="1151937" y="444658"/>
                </a:lnTo>
                <a:lnTo>
                  <a:pt x="1154439" y="453467"/>
                </a:lnTo>
                <a:lnTo>
                  <a:pt x="1158245" y="452162"/>
                </a:lnTo>
                <a:lnTo>
                  <a:pt x="1160746" y="448356"/>
                </a:lnTo>
                <a:lnTo>
                  <a:pt x="1159441" y="440744"/>
                </a:lnTo>
                <a:lnTo>
                  <a:pt x="1154439" y="416711"/>
                </a:lnTo>
                <a:lnTo>
                  <a:pt x="1155744" y="411709"/>
                </a:lnTo>
                <a:lnTo>
                  <a:pt x="1162051" y="413014"/>
                </a:lnTo>
                <a:lnTo>
                  <a:pt x="1163356" y="420626"/>
                </a:lnTo>
                <a:lnTo>
                  <a:pt x="1168358" y="423127"/>
                </a:lnTo>
                <a:lnTo>
                  <a:pt x="1172164" y="418125"/>
                </a:lnTo>
                <a:lnTo>
                  <a:pt x="1172164" y="410513"/>
                </a:lnTo>
                <a:lnTo>
                  <a:pt x="1175970" y="401705"/>
                </a:lnTo>
                <a:lnTo>
                  <a:pt x="1183582" y="397898"/>
                </a:lnTo>
                <a:lnTo>
                  <a:pt x="1194892" y="396593"/>
                </a:lnTo>
                <a:lnTo>
                  <a:pt x="1201199" y="394092"/>
                </a:lnTo>
                <a:lnTo>
                  <a:pt x="1203700" y="385284"/>
                </a:lnTo>
                <a:lnTo>
                  <a:pt x="1207506" y="378977"/>
                </a:lnTo>
                <a:lnTo>
                  <a:pt x="1220121" y="375171"/>
                </a:lnTo>
                <a:lnTo>
                  <a:pt x="1222622" y="370168"/>
                </a:lnTo>
                <a:lnTo>
                  <a:pt x="1245349" y="361360"/>
                </a:lnTo>
                <a:lnTo>
                  <a:pt x="1252962" y="355053"/>
                </a:lnTo>
                <a:lnTo>
                  <a:pt x="1255463" y="350051"/>
                </a:lnTo>
                <a:lnTo>
                  <a:pt x="1251657" y="346244"/>
                </a:lnTo>
                <a:lnTo>
                  <a:pt x="1255463" y="338632"/>
                </a:lnTo>
                <a:lnTo>
                  <a:pt x="1261770" y="334826"/>
                </a:lnTo>
                <a:lnTo>
                  <a:pt x="1271883" y="333521"/>
                </a:lnTo>
                <a:lnTo>
                  <a:pt x="1276885" y="337327"/>
                </a:lnTo>
                <a:lnTo>
                  <a:pt x="1278191" y="341133"/>
                </a:lnTo>
                <a:lnTo>
                  <a:pt x="1273188" y="346135"/>
                </a:lnTo>
                <a:lnTo>
                  <a:pt x="1268186" y="346135"/>
                </a:lnTo>
                <a:lnTo>
                  <a:pt x="1263184" y="349942"/>
                </a:lnTo>
                <a:lnTo>
                  <a:pt x="1260683" y="356249"/>
                </a:lnTo>
                <a:lnTo>
                  <a:pt x="1264489" y="360055"/>
                </a:lnTo>
                <a:lnTo>
                  <a:pt x="1263184" y="363861"/>
                </a:lnTo>
                <a:lnTo>
                  <a:pt x="1258182" y="366362"/>
                </a:lnTo>
                <a:lnTo>
                  <a:pt x="1250569" y="373974"/>
                </a:lnTo>
                <a:lnTo>
                  <a:pt x="1250569" y="378977"/>
                </a:lnTo>
                <a:lnTo>
                  <a:pt x="1251874" y="383979"/>
                </a:lnTo>
                <a:lnTo>
                  <a:pt x="1258182" y="381478"/>
                </a:lnTo>
                <a:lnTo>
                  <a:pt x="1264489" y="373866"/>
                </a:lnTo>
                <a:lnTo>
                  <a:pt x="1275798" y="367558"/>
                </a:lnTo>
                <a:lnTo>
                  <a:pt x="1299831" y="358750"/>
                </a:lnTo>
                <a:lnTo>
                  <a:pt x="1307443" y="351138"/>
                </a:lnTo>
                <a:lnTo>
                  <a:pt x="1306138" y="344830"/>
                </a:lnTo>
                <a:lnTo>
                  <a:pt x="1283410" y="347332"/>
                </a:lnTo>
                <a:lnTo>
                  <a:pt x="1291022" y="333412"/>
                </a:lnTo>
                <a:lnTo>
                  <a:pt x="1304942" y="327105"/>
                </a:lnTo>
                <a:lnTo>
                  <a:pt x="1311249" y="323299"/>
                </a:lnTo>
                <a:lnTo>
                  <a:pt x="1318861" y="324604"/>
                </a:lnTo>
                <a:lnTo>
                  <a:pt x="1322667" y="324604"/>
                </a:lnTo>
                <a:lnTo>
                  <a:pt x="1333977" y="311990"/>
                </a:lnTo>
                <a:lnTo>
                  <a:pt x="1338979" y="313295"/>
                </a:lnTo>
                <a:lnTo>
                  <a:pt x="1340284" y="317101"/>
                </a:lnTo>
                <a:lnTo>
                  <a:pt x="1345286" y="317101"/>
                </a:lnTo>
                <a:lnTo>
                  <a:pt x="1351594" y="313295"/>
                </a:lnTo>
                <a:lnTo>
                  <a:pt x="1357901" y="309488"/>
                </a:lnTo>
                <a:lnTo>
                  <a:pt x="1368014" y="285456"/>
                </a:lnTo>
                <a:lnTo>
                  <a:pt x="1364208" y="282954"/>
                </a:lnTo>
                <a:lnTo>
                  <a:pt x="1356596" y="285456"/>
                </a:lnTo>
                <a:lnTo>
                  <a:pt x="1348984" y="287957"/>
                </a:lnTo>
                <a:lnTo>
                  <a:pt x="1333868" y="281650"/>
                </a:lnTo>
                <a:lnTo>
                  <a:pt x="1327561" y="275343"/>
                </a:lnTo>
                <a:lnTo>
                  <a:pt x="1331367" y="264033"/>
                </a:lnTo>
                <a:lnTo>
                  <a:pt x="1341480" y="257725"/>
                </a:lnTo>
                <a:lnTo>
                  <a:pt x="1345286" y="252724"/>
                </a:lnTo>
                <a:lnTo>
                  <a:pt x="1336478" y="236303"/>
                </a:lnTo>
                <a:lnTo>
                  <a:pt x="1328866" y="234998"/>
                </a:lnTo>
                <a:lnTo>
                  <a:pt x="1321254" y="232497"/>
                </a:lnTo>
                <a:lnTo>
                  <a:pt x="1312445" y="222383"/>
                </a:lnTo>
                <a:lnTo>
                  <a:pt x="1287216" y="204767"/>
                </a:lnTo>
                <a:lnTo>
                  <a:pt x="1275907" y="203462"/>
                </a:lnTo>
                <a:lnTo>
                  <a:pt x="1272101" y="199656"/>
                </a:lnTo>
                <a:lnTo>
                  <a:pt x="1270796" y="197155"/>
                </a:lnTo>
                <a:lnTo>
                  <a:pt x="1273297" y="193349"/>
                </a:lnTo>
                <a:lnTo>
                  <a:pt x="1280909" y="193349"/>
                </a:lnTo>
                <a:lnTo>
                  <a:pt x="1298634" y="197155"/>
                </a:lnTo>
                <a:lnTo>
                  <a:pt x="1307443" y="199656"/>
                </a:lnTo>
                <a:lnTo>
                  <a:pt x="1312445" y="197155"/>
                </a:lnTo>
                <a:lnTo>
                  <a:pt x="1311140" y="190848"/>
                </a:lnTo>
                <a:lnTo>
                  <a:pt x="1303528" y="188347"/>
                </a:lnTo>
                <a:lnTo>
                  <a:pt x="1292219" y="185845"/>
                </a:lnTo>
                <a:lnTo>
                  <a:pt x="1289718" y="179538"/>
                </a:lnTo>
                <a:lnTo>
                  <a:pt x="1285911" y="170729"/>
                </a:lnTo>
                <a:lnTo>
                  <a:pt x="1278299" y="168228"/>
                </a:lnTo>
                <a:lnTo>
                  <a:pt x="1268186" y="169533"/>
                </a:lnTo>
                <a:lnTo>
                  <a:pt x="1250460" y="169533"/>
                </a:lnTo>
                <a:lnTo>
                  <a:pt x="1246654" y="164531"/>
                </a:lnTo>
                <a:lnTo>
                  <a:pt x="1245349" y="149416"/>
                </a:lnTo>
                <a:lnTo>
                  <a:pt x="1245349" y="137998"/>
                </a:lnTo>
                <a:lnTo>
                  <a:pt x="1241543" y="137998"/>
                </a:lnTo>
                <a:lnTo>
                  <a:pt x="1232735" y="142999"/>
                </a:lnTo>
                <a:lnTo>
                  <a:pt x="1215118" y="151808"/>
                </a:lnTo>
                <a:lnTo>
                  <a:pt x="1205005" y="154309"/>
                </a:lnTo>
                <a:lnTo>
                  <a:pt x="1196197" y="153005"/>
                </a:lnTo>
                <a:lnTo>
                  <a:pt x="1184887" y="151699"/>
                </a:lnTo>
                <a:lnTo>
                  <a:pt x="1176079" y="147893"/>
                </a:lnTo>
                <a:lnTo>
                  <a:pt x="1165966" y="150394"/>
                </a:lnTo>
                <a:lnTo>
                  <a:pt x="1154656" y="154201"/>
                </a:lnTo>
                <a:lnTo>
                  <a:pt x="1144543" y="154201"/>
                </a:lnTo>
                <a:lnTo>
                  <a:pt x="1140737" y="158006"/>
                </a:lnTo>
                <a:lnTo>
                  <a:pt x="1129319" y="160508"/>
                </a:lnTo>
                <a:lnTo>
                  <a:pt x="1119205" y="165510"/>
                </a:lnTo>
                <a:lnTo>
                  <a:pt x="1110397" y="169316"/>
                </a:lnTo>
                <a:lnTo>
                  <a:pt x="1102785" y="175623"/>
                </a:lnTo>
                <a:lnTo>
                  <a:pt x="1091366" y="181930"/>
                </a:lnTo>
                <a:lnTo>
                  <a:pt x="1088865" y="192044"/>
                </a:lnTo>
                <a:lnTo>
                  <a:pt x="1092671" y="197046"/>
                </a:lnTo>
                <a:lnTo>
                  <a:pt x="1092671" y="223580"/>
                </a:lnTo>
                <a:lnTo>
                  <a:pt x="1088865" y="231192"/>
                </a:lnTo>
                <a:lnTo>
                  <a:pt x="1085059" y="223580"/>
                </a:lnTo>
                <a:lnTo>
                  <a:pt x="1081253" y="213467"/>
                </a:lnTo>
                <a:lnTo>
                  <a:pt x="1072445" y="208464"/>
                </a:lnTo>
                <a:lnTo>
                  <a:pt x="1054719" y="208464"/>
                </a:lnTo>
                <a:lnTo>
                  <a:pt x="1043410" y="210965"/>
                </a:lnTo>
                <a:lnTo>
                  <a:pt x="1033296" y="207159"/>
                </a:lnTo>
                <a:lnTo>
                  <a:pt x="1023183" y="215968"/>
                </a:lnTo>
                <a:lnTo>
                  <a:pt x="1013070" y="205854"/>
                </a:lnTo>
                <a:lnTo>
                  <a:pt x="1008068" y="195741"/>
                </a:lnTo>
                <a:lnTo>
                  <a:pt x="996649" y="189434"/>
                </a:lnTo>
                <a:lnTo>
                  <a:pt x="982730" y="185628"/>
                </a:lnTo>
                <a:lnTo>
                  <a:pt x="982730" y="191935"/>
                </a:lnTo>
                <a:lnTo>
                  <a:pt x="972617" y="193240"/>
                </a:lnTo>
                <a:lnTo>
                  <a:pt x="967614" y="189434"/>
                </a:lnTo>
                <a:lnTo>
                  <a:pt x="958806" y="193240"/>
                </a:lnTo>
                <a:lnTo>
                  <a:pt x="956305" y="202048"/>
                </a:lnTo>
                <a:lnTo>
                  <a:pt x="958806" y="207051"/>
                </a:lnTo>
                <a:lnTo>
                  <a:pt x="962612" y="210856"/>
                </a:lnTo>
                <a:lnTo>
                  <a:pt x="963917" y="217164"/>
                </a:lnTo>
                <a:lnTo>
                  <a:pt x="967723" y="237390"/>
                </a:lnTo>
                <a:lnTo>
                  <a:pt x="974030" y="255007"/>
                </a:lnTo>
                <a:lnTo>
                  <a:pt x="972726" y="261314"/>
                </a:lnTo>
                <a:lnTo>
                  <a:pt x="965113" y="260009"/>
                </a:lnTo>
                <a:lnTo>
                  <a:pt x="961307" y="252397"/>
                </a:lnTo>
                <a:lnTo>
                  <a:pt x="952499" y="232171"/>
                </a:lnTo>
                <a:lnTo>
                  <a:pt x="946192" y="213249"/>
                </a:lnTo>
                <a:lnTo>
                  <a:pt x="941189" y="205637"/>
                </a:lnTo>
                <a:lnTo>
                  <a:pt x="929771" y="205637"/>
                </a:lnTo>
                <a:lnTo>
                  <a:pt x="891928" y="185410"/>
                </a:lnTo>
                <a:lnTo>
                  <a:pt x="878008" y="168990"/>
                </a:lnTo>
                <a:lnTo>
                  <a:pt x="871701" y="168990"/>
                </a:lnTo>
                <a:lnTo>
                  <a:pt x="860392" y="160181"/>
                </a:lnTo>
                <a:lnTo>
                  <a:pt x="855389" y="158877"/>
                </a:lnTo>
                <a:lnTo>
                  <a:pt x="851583" y="152569"/>
                </a:lnTo>
                <a:lnTo>
                  <a:pt x="843971" y="155071"/>
                </a:lnTo>
                <a:lnTo>
                  <a:pt x="845276" y="162682"/>
                </a:lnTo>
                <a:lnTo>
                  <a:pt x="850278" y="167685"/>
                </a:lnTo>
                <a:lnTo>
                  <a:pt x="848973" y="191718"/>
                </a:lnTo>
                <a:lnTo>
                  <a:pt x="851474" y="198024"/>
                </a:lnTo>
                <a:lnTo>
                  <a:pt x="867895" y="224558"/>
                </a:lnTo>
                <a:lnTo>
                  <a:pt x="870396" y="232171"/>
                </a:lnTo>
                <a:lnTo>
                  <a:pt x="853976" y="224558"/>
                </a:lnTo>
                <a:lnTo>
                  <a:pt x="842558" y="219556"/>
                </a:lnTo>
                <a:lnTo>
                  <a:pt x="828638" y="219556"/>
                </a:lnTo>
                <a:lnTo>
                  <a:pt x="814719" y="224558"/>
                </a:lnTo>
                <a:lnTo>
                  <a:pt x="805910" y="209443"/>
                </a:lnTo>
                <a:lnTo>
                  <a:pt x="791991" y="175406"/>
                </a:lnTo>
                <a:lnTo>
                  <a:pt x="817220" y="156484"/>
                </a:lnTo>
                <a:lnTo>
                  <a:pt x="812218" y="127449"/>
                </a:lnTo>
                <a:lnTo>
                  <a:pt x="798298" y="123643"/>
                </a:lnTo>
                <a:lnTo>
                  <a:pt x="822331" y="92107"/>
                </a:lnTo>
                <a:lnTo>
                  <a:pt x="800908" y="45455"/>
                </a:lnTo>
                <a:lnTo>
                  <a:pt x="736531" y="30340"/>
                </a:lnTo>
                <a:lnTo>
                  <a:pt x="723917" y="50566"/>
                </a:lnTo>
                <a:lnTo>
                  <a:pt x="740337" y="107331"/>
                </a:lnTo>
                <a:lnTo>
                  <a:pt x="704995" y="109832"/>
                </a:lnTo>
                <a:lnTo>
                  <a:pt x="686073" y="49261"/>
                </a:lnTo>
                <a:lnTo>
                  <a:pt x="699993" y="16421"/>
                </a:lnTo>
                <a:lnTo>
                  <a:pt x="672263" y="0"/>
                </a:lnTo>
                <a:close/>
                <a:moveTo>
                  <a:pt x="1377910" y="329824"/>
                </a:moveTo>
                <a:lnTo>
                  <a:pt x="1376605" y="331128"/>
                </a:lnTo>
                <a:lnTo>
                  <a:pt x="1352572" y="360164"/>
                </a:lnTo>
                <a:lnTo>
                  <a:pt x="1332346" y="368972"/>
                </a:lnTo>
                <a:lnTo>
                  <a:pt x="1331041" y="372778"/>
                </a:lnTo>
                <a:lnTo>
                  <a:pt x="1334847" y="374083"/>
                </a:lnTo>
                <a:lnTo>
                  <a:pt x="1334847" y="377889"/>
                </a:lnTo>
                <a:lnTo>
                  <a:pt x="1322232" y="395506"/>
                </a:lnTo>
                <a:lnTo>
                  <a:pt x="1323537" y="399312"/>
                </a:lnTo>
                <a:lnTo>
                  <a:pt x="1329845" y="398007"/>
                </a:lnTo>
                <a:lnTo>
                  <a:pt x="1331149" y="401813"/>
                </a:lnTo>
                <a:lnTo>
                  <a:pt x="1328648" y="404314"/>
                </a:lnTo>
                <a:lnTo>
                  <a:pt x="1324842" y="409316"/>
                </a:lnTo>
                <a:lnTo>
                  <a:pt x="1321036" y="414319"/>
                </a:lnTo>
                <a:lnTo>
                  <a:pt x="1322341" y="425737"/>
                </a:lnTo>
                <a:lnTo>
                  <a:pt x="1332454" y="430739"/>
                </a:lnTo>
                <a:lnTo>
                  <a:pt x="1343764" y="426934"/>
                </a:lnTo>
                <a:lnTo>
                  <a:pt x="1346265" y="434545"/>
                </a:lnTo>
                <a:lnTo>
                  <a:pt x="1352572" y="434545"/>
                </a:lnTo>
                <a:lnTo>
                  <a:pt x="1357574" y="426934"/>
                </a:lnTo>
                <a:lnTo>
                  <a:pt x="1360076" y="392896"/>
                </a:lnTo>
                <a:lnTo>
                  <a:pt x="1372690" y="380281"/>
                </a:lnTo>
                <a:lnTo>
                  <a:pt x="1372690" y="367667"/>
                </a:lnTo>
                <a:lnTo>
                  <a:pt x="1383999" y="357554"/>
                </a:lnTo>
                <a:lnTo>
                  <a:pt x="1387806" y="348746"/>
                </a:lnTo>
                <a:lnTo>
                  <a:pt x="1377692" y="329824"/>
                </a:lnTo>
                <a:close/>
                <a:moveTo>
                  <a:pt x="1234040" y="415624"/>
                </a:moveTo>
                <a:lnTo>
                  <a:pt x="1220121" y="423236"/>
                </a:lnTo>
                <a:lnTo>
                  <a:pt x="1205005" y="423236"/>
                </a:lnTo>
                <a:lnTo>
                  <a:pt x="1200003" y="425737"/>
                </a:lnTo>
                <a:lnTo>
                  <a:pt x="1196197" y="432044"/>
                </a:lnTo>
                <a:lnTo>
                  <a:pt x="1196197" y="433349"/>
                </a:lnTo>
                <a:lnTo>
                  <a:pt x="1197502" y="440961"/>
                </a:lnTo>
                <a:lnTo>
                  <a:pt x="1196197" y="447269"/>
                </a:lnTo>
                <a:lnTo>
                  <a:pt x="1186083" y="457382"/>
                </a:lnTo>
                <a:lnTo>
                  <a:pt x="1184779" y="461188"/>
                </a:lnTo>
                <a:lnTo>
                  <a:pt x="1186083" y="472606"/>
                </a:lnTo>
                <a:lnTo>
                  <a:pt x="1183582" y="478913"/>
                </a:lnTo>
                <a:lnTo>
                  <a:pt x="1186083" y="480218"/>
                </a:lnTo>
                <a:lnTo>
                  <a:pt x="1193695" y="477717"/>
                </a:lnTo>
                <a:lnTo>
                  <a:pt x="1197502" y="473911"/>
                </a:lnTo>
                <a:lnTo>
                  <a:pt x="1201308" y="463798"/>
                </a:lnTo>
                <a:lnTo>
                  <a:pt x="1206310" y="461297"/>
                </a:lnTo>
                <a:lnTo>
                  <a:pt x="1210116" y="465103"/>
                </a:lnTo>
                <a:lnTo>
                  <a:pt x="1211421" y="472715"/>
                </a:lnTo>
                <a:lnTo>
                  <a:pt x="1216423" y="476521"/>
                </a:lnTo>
                <a:lnTo>
                  <a:pt x="1225231" y="474020"/>
                </a:lnTo>
                <a:lnTo>
                  <a:pt x="1230234" y="469018"/>
                </a:lnTo>
                <a:lnTo>
                  <a:pt x="1223927" y="457708"/>
                </a:lnTo>
                <a:lnTo>
                  <a:pt x="1222622" y="450096"/>
                </a:lnTo>
                <a:lnTo>
                  <a:pt x="1227624" y="446290"/>
                </a:lnTo>
                <a:lnTo>
                  <a:pt x="1232626" y="448791"/>
                </a:lnTo>
                <a:lnTo>
                  <a:pt x="1236433" y="444985"/>
                </a:lnTo>
                <a:lnTo>
                  <a:pt x="1235127" y="437373"/>
                </a:lnTo>
                <a:lnTo>
                  <a:pt x="1238933" y="429760"/>
                </a:lnTo>
                <a:lnTo>
                  <a:pt x="1246546" y="428455"/>
                </a:lnTo>
                <a:lnTo>
                  <a:pt x="1252853" y="424650"/>
                </a:lnTo>
                <a:lnTo>
                  <a:pt x="1255354" y="419647"/>
                </a:lnTo>
                <a:lnTo>
                  <a:pt x="1249047" y="419647"/>
                </a:lnTo>
                <a:lnTo>
                  <a:pt x="1233931" y="415841"/>
                </a:lnTo>
                <a:close/>
                <a:moveTo>
                  <a:pt x="1324951" y="458578"/>
                </a:moveTo>
                <a:lnTo>
                  <a:pt x="1318644" y="462384"/>
                </a:lnTo>
                <a:lnTo>
                  <a:pt x="1313641" y="469996"/>
                </a:lnTo>
                <a:lnTo>
                  <a:pt x="1298526" y="480109"/>
                </a:lnTo>
                <a:lnTo>
                  <a:pt x="1289718" y="477609"/>
                </a:lnTo>
                <a:lnTo>
                  <a:pt x="1260683" y="495225"/>
                </a:lnTo>
                <a:lnTo>
                  <a:pt x="1255680" y="499031"/>
                </a:lnTo>
                <a:lnTo>
                  <a:pt x="1241761" y="510450"/>
                </a:lnTo>
                <a:lnTo>
                  <a:pt x="1230343" y="520563"/>
                </a:lnTo>
                <a:lnTo>
                  <a:pt x="1231648" y="528175"/>
                </a:lnTo>
                <a:lnTo>
                  <a:pt x="1235454" y="526870"/>
                </a:lnTo>
                <a:lnTo>
                  <a:pt x="1243066" y="523064"/>
                </a:lnTo>
                <a:lnTo>
                  <a:pt x="1250678" y="515452"/>
                </a:lnTo>
                <a:lnTo>
                  <a:pt x="1253179" y="519258"/>
                </a:lnTo>
                <a:lnTo>
                  <a:pt x="1253179" y="526870"/>
                </a:lnTo>
                <a:lnTo>
                  <a:pt x="1267098" y="528175"/>
                </a:lnTo>
                <a:lnTo>
                  <a:pt x="1272101" y="524369"/>
                </a:lnTo>
                <a:lnTo>
                  <a:pt x="1277103" y="519367"/>
                </a:lnTo>
                <a:lnTo>
                  <a:pt x="1283410" y="515560"/>
                </a:lnTo>
                <a:lnTo>
                  <a:pt x="1292219" y="518061"/>
                </a:lnTo>
                <a:lnTo>
                  <a:pt x="1307334" y="509253"/>
                </a:lnTo>
                <a:lnTo>
                  <a:pt x="1302332" y="502946"/>
                </a:lnTo>
                <a:lnTo>
                  <a:pt x="1294720" y="497944"/>
                </a:lnTo>
                <a:lnTo>
                  <a:pt x="1298526" y="491636"/>
                </a:lnTo>
                <a:lnTo>
                  <a:pt x="1323755" y="476521"/>
                </a:lnTo>
                <a:lnTo>
                  <a:pt x="1327561" y="472715"/>
                </a:lnTo>
                <a:lnTo>
                  <a:pt x="1327561" y="462602"/>
                </a:lnTo>
                <a:lnTo>
                  <a:pt x="1325060" y="458796"/>
                </a:lnTo>
                <a:close/>
              </a:path>
            </a:pathLst>
          </a:custGeom>
          <a:solidFill>
            <a:srgbClr val="9B9A9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64" name="Frihandsfigur: Form 1163">
            <a:extLst>
              <a:ext uri="{FF2B5EF4-FFF2-40B4-BE49-F238E27FC236}">
                <a16:creationId xmlns:a16="http://schemas.microsoft.com/office/drawing/2014/main" id="{64B07333-F9CE-CD81-308B-4F83F5BF2BF1}"/>
              </a:ext>
            </a:extLst>
          </p:cNvPr>
          <p:cNvSpPr/>
          <p:nvPr/>
        </p:nvSpPr>
        <p:spPr>
          <a:xfrm>
            <a:off x="9117635" y="3307110"/>
            <a:ext cx="677814" cy="482343"/>
          </a:xfrm>
          <a:custGeom>
            <a:avLst/>
            <a:gdLst>
              <a:gd name="connsiteX0" fmla="*/ 1114420 w 1209680"/>
              <a:gd name="connsiteY0" fmla="*/ 0 h 860826"/>
              <a:gd name="connsiteX1" fmla="*/ 1043736 w 1209680"/>
              <a:gd name="connsiteY1" fmla="*/ 5003 h 860826"/>
              <a:gd name="connsiteX2" fmla="*/ 1019703 w 1209680"/>
              <a:gd name="connsiteY2" fmla="*/ 15116 h 860826"/>
              <a:gd name="connsiteX3" fmla="*/ 1018398 w 1209680"/>
              <a:gd name="connsiteY3" fmla="*/ 44151 h 860826"/>
              <a:gd name="connsiteX4" fmla="*/ 975444 w 1209680"/>
              <a:gd name="connsiteY4" fmla="*/ 73186 h 860826"/>
              <a:gd name="connsiteX5" fmla="*/ 955217 w 1209680"/>
              <a:gd name="connsiteY5" fmla="*/ 109833 h 860826"/>
              <a:gd name="connsiteX6" fmla="*/ 868112 w 1209680"/>
              <a:gd name="connsiteY6" fmla="*/ 118641 h 860826"/>
              <a:gd name="connsiteX7" fmla="*/ 850387 w 1209680"/>
              <a:gd name="connsiteY7" fmla="*/ 109833 h 860826"/>
              <a:gd name="connsiteX8" fmla="*/ 857999 w 1209680"/>
              <a:gd name="connsiteY8" fmla="*/ 71989 h 860826"/>
              <a:gd name="connsiteX9" fmla="*/ 827659 w 1209680"/>
              <a:gd name="connsiteY9" fmla="*/ 53068 h 860826"/>
              <a:gd name="connsiteX10" fmla="*/ 802430 w 1209680"/>
              <a:gd name="connsiteY10" fmla="*/ 49262 h 860826"/>
              <a:gd name="connsiteX11" fmla="*/ 787315 w 1209680"/>
              <a:gd name="connsiteY11" fmla="*/ 11419 h 860826"/>
              <a:gd name="connsiteX12" fmla="*/ 762086 w 1209680"/>
              <a:gd name="connsiteY12" fmla="*/ 3806 h 860826"/>
              <a:gd name="connsiteX13" fmla="*/ 728049 w 1209680"/>
              <a:gd name="connsiteY13" fmla="*/ 32841 h 860826"/>
              <a:gd name="connsiteX14" fmla="*/ 675090 w 1209680"/>
              <a:gd name="connsiteY14" fmla="*/ 20227 h 860826"/>
              <a:gd name="connsiteX15" fmla="*/ 663780 w 1209680"/>
              <a:gd name="connsiteY15" fmla="*/ 50567 h 860826"/>
              <a:gd name="connsiteX16" fmla="*/ 644859 w 1209680"/>
              <a:gd name="connsiteY16" fmla="*/ 63181 h 860826"/>
              <a:gd name="connsiteX17" fmla="*/ 646164 w 1209680"/>
              <a:gd name="connsiteY17" fmla="*/ 94717 h 860826"/>
              <a:gd name="connsiteX18" fmla="*/ 620935 w 1209680"/>
              <a:gd name="connsiteY18" fmla="*/ 143978 h 860826"/>
              <a:gd name="connsiteX19" fmla="*/ 642358 w 1209680"/>
              <a:gd name="connsiteY19" fmla="*/ 174319 h 860826"/>
              <a:gd name="connsiteX20" fmla="*/ 627242 w 1209680"/>
              <a:gd name="connsiteY20" fmla="*/ 242502 h 860826"/>
              <a:gd name="connsiteX21" fmla="*/ 595706 w 1209680"/>
              <a:gd name="connsiteY21" fmla="*/ 229887 h 860826"/>
              <a:gd name="connsiteX22" fmla="*/ 557863 w 1209680"/>
              <a:gd name="connsiteY22" fmla="*/ 227386 h 860826"/>
              <a:gd name="connsiteX23" fmla="*/ 535135 w 1209680"/>
              <a:gd name="connsiteY23" fmla="*/ 277844 h 860826"/>
              <a:gd name="connsiteX24" fmla="*/ 497292 w 1209680"/>
              <a:gd name="connsiteY24" fmla="*/ 320798 h 860826"/>
              <a:gd name="connsiteX25" fmla="*/ 461949 w 1209680"/>
              <a:gd name="connsiteY25" fmla="*/ 256421 h 860826"/>
              <a:gd name="connsiteX26" fmla="*/ 411492 w 1209680"/>
              <a:gd name="connsiteY26" fmla="*/ 198351 h 860826"/>
              <a:gd name="connsiteX27" fmla="*/ 368537 w 1209680"/>
              <a:gd name="connsiteY27" fmla="*/ 165510 h 860826"/>
              <a:gd name="connsiteX28" fmla="*/ 342003 w 1209680"/>
              <a:gd name="connsiteY28" fmla="*/ 123861 h 860826"/>
              <a:gd name="connsiteX29" fmla="*/ 319276 w 1209680"/>
              <a:gd name="connsiteY29" fmla="*/ 127667 h 860826"/>
              <a:gd name="connsiteX30" fmla="*/ 238478 w 1209680"/>
              <a:gd name="connsiteY30" fmla="*/ 72098 h 860826"/>
              <a:gd name="connsiteX31" fmla="*/ 213249 w 1209680"/>
              <a:gd name="connsiteY31" fmla="*/ 74600 h 860826"/>
              <a:gd name="connsiteX32" fmla="*/ 177907 w 1209680"/>
              <a:gd name="connsiteY32" fmla="*/ 97327 h 860826"/>
              <a:gd name="connsiteX33" fmla="*/ 190521 w 1209680"/>
              <a:gd name="connsiteY33" fmla="*/ 184432 h 860826"/>
              <a:gd name="connsiteX34" fmla="*/ 46652 w 1209680"/>
              <a:gd name="connsiteY34" fmla="*/ 160399 h 860826"/>
              <a:gd name="connsiteX35" fmla="*/ 56765 w 1209680"/>
              <a:gd name="connsiteY35" fmla="*/ 204550 h 860826"/>
              <a:gd name="connsiteX36" fmla="*/ 0 w 1209680"/>
              <a:gd name="connsiteY36" fmla="*/ 224777 h 860826"/>
              <a:gd name="connsiteX37" fmla="*/ 15116 w 1209680"/>
              <a:gd name="connsiteY37" fmla="*/ 258814 h 860826"/>
              <a:gd name="connsiteX38" fmla="*/ 40344 w 1209680"/>
              <a:gd name="connsiteY38" fmla="*/ 270123 h 860826"/>
              <a:gd name="connsiteX39" fmla="*/ 32732 w 1209680"/>
              <a:gd name="connsiteY39" fmla="*/ 342112 h 860826"/>
              <a:gd name="connsiteX40" fmla="*/ 41541 w 1209680"/>
              <a:gd name="connsiteY40" fmla="*/ 393875 h 860826"/>
              <a:gd name="connsiteX41" fmla="*/ 15007 w 1209680"/>
              <a:gd name="connsiteY41" fmla="*/ 410296 h 860826"/>
              <a:gd name="connsiteX42" fmla="*/ 40236 w 1209680"/>
              <a:gd name="connsiteY42" fmla="*/ 458252 h 860826"/>
              <a:gd name="connsiteX43" fmla="*/ 31427 w 1209680"/>
              <a:gd name="connsiteY43" fmla="*/ 491093 h 860826"/>
              <a:gd name="connsiteX44" fmla="*/ 47848 w 1209680"/>
              <a:gd name="connsiteY44" fmla="*/ 566780 h 860826"/>
              <a:gd name="connsiteX45" fmla="*/ 49153 w 1209680"/>
              <a:gd name="connsiteY45" fmla="*/ 622349 h 860826"/>
              <a:gd name="connsiteX46" fmla="*/ 131147 w 1209680"/>
              <a:gd name="connsiteY46" fmla="*/ 645076 h 860826"/>
              <a:gd name="connsiteX47" fmla="*/ 163988 w 1209680"/>
              <a:gd name="connsiteY47" fmla="*/ 670305 h 860826"/>
              <a:gd name="connsiteX48" fmla="*/ 151373 w 1209680"/>
              <a:gd name="connsiteY48" fmla="*/ 725874 h 860826"/>
              <a:gd name="connsiteX49" fmla="*/ 177907 w 1209680"/>
              <a:gd name="connsiteY49" fmla="*/ 777637 h 860826"/>
              <a:gd name="connsiteX50" fmla="*/ 201940 w 1209680"/>
              <a:gd name="connsiteY50" fmla="*/ 758715 h 860826"/>
              <a:gd name="connsiteX51" fmla="*/ 272624 w 1209680"/>
              <a:gd name="connsiteY51" fmla="*/ 763718 h 860826"/>
              <a:gd name="connsiteX52" fmla="*/ 300354 w 1209680"/>
              <a:gd name="connsiteY52" fmla="*/ 729680 h 860826"/>
              <a:gd name="connsiteX53" fmla="*/ 302203 w 1209680"/>
              <a:gd name="connsiteY53" fmla="*/ 674111 h 860826"/>
              <a:gd name="connsiteX54" fmla="*/ 334065 w 1209680"/>
              <a:gd name="connsiteY54" fmla="*/ 668130 h 860826"/>
              <a:gd name="connsiteX55" fmla="*/ 346353 w 1209680"/>
              <a:gd name="connsiteY55" fmla="*/ 711955 h 860826"/>
              <a:gd name="connsiteX56" fmla="*/ 381369 w 1209680"/>
              <a:gd name="connsiteY56" fmla="*/ 688901 h 860826"/>
              <a:gd name="connsiteX57" fmla="*/ 436938 w 1209680"/>
              <a:gd name="connsiteY57" fmla="*/ 717936 h 860826"/>
              <a:gd name="connsiteX58" fmla="*/ 500989 w 1209680"/>
              <a:gd name="connsiteY58" fmla="*/ 720763 h 860826"/>
              <a:gd name="connsiteX59" fmla="*/ 564061 w 1209680"/>
              <a:gd name="connsiteY59" fmla="*/ 724569 h 860826"/>
              <a:gd name="connsiteX60" fmla="*/ 582330 w 1209680"/>
              <a:gd name="connsiteY60" fmla="*/ 746645 h 860826"/>
              <a:gd name="connsiteX61" fmla="*/ 616585 w 1209680"/>
              <a:gd name="connsiteY61" fmla="*/ 742947 h 860826"/>
              <a:gd name="connsiteX62" fmla="*/ 649535 w 1209680"/>
              <a:gd name="connsiteY62" fmla="*/ 827442 h 860826"/>
              <a:gd name="connsiteX63" fmla="*/ 664977 w 1209680"/>
              <a:gd name="connsiteY63" fmla="*/ 829617 h 860826"/>
              <a:gd name="connsiteX64" fmla="*/ 682593 w 1209680"/>
              <a:gd name="connsiteY64" fmla="*/ 860827 h 860826"/>
              <a:gd name="connsiteX65" fmla="*/ 710323 w 1209680"/>
              <a:gd name="connsiteY65" fmla="*/ 846907 h 860826"/>
              <a:gd name="connsiteX66" fmla="*/ 744361 w 1209680"/>
              <a:gd name="connsiteY66" fmla="*/ 806563 h 860826"/>
              <a:gd name="connsiteX67" fmla="*/ 778398 w 1209680"/>
              <a:gd name="connsiteY67" fmla="*/ 776223 h 860826"/>
              <a:gd name="connsiteX68" fmla="*/ 804932 w 1209680"/>
              <a:gd name="connsiteY68" fmla="*/ 786336 h 860826"/>
              <a:gd name="connsiteX69" fmla="*/ 845276 w 1209680"/>
              <a:gd name="connsiteY69" fmla="*/ 792644 h 860826"/>
              <a:gd name="connsiteX70" fmla="*/ 904542 w 1209680"/>
              <a:gd name="connsiteY70" fmla="*/ 778725 h 860826"/>
              <a:gd name="connsiteX71" fmla="*/ 909544 w 1209680"/>
              <a:gd name="connsiteY71" fmla="*/ 755996 h 860826"/>
              <a:gd name="connsiteX72" fmla="*/ 886817 w 1209680"/>
              <a:gd name="connsiteY72" fmla="*/ 738380 h 860826"/>
              <a:gd name="connsiteX73" fmla="*/ 889318 w 1209680"/>
              <a:gd name="connsiteY73" fmla="*/ 711846 h 860826"/>
              <a:gd name="connsiteX74" fmla="*/ 821135 w 1209680"/>
              <a:gd name="connsiteY74" fmla="*/ 718153 h 860826"/>
              <a:gd name="connsiteX75" fmla="*/ 807215 w 1209680"/>
              <a:gd name="connsiteY75" fmla="*/ 677809 h 860826"/>
              <a:gd name="connsiteX76" fmla="*/ 862784 w 1209680"/>
              <a:gd name="connsiteY76" fmla="*/ 679114 h 860826"/>
              <a:gd name="connsiteX77" fmla="*/ 894320 w 1209680"/>
              <a:gd name="connsiteY77" fmla="*/ 660192 h 860826"/>
              <a:gd name="connsiteX78" fmla="*/ 934664 w 1209680"/>
              <a:gd name="connsiteY78" fmla="*/ 679114 h 860826"/>
              <a:gd name="connsiteX79" fmla="*/ 991429 w 1209680"/>
              <a:gd name="connsiteY79" fmla="*/ 665195 h 860826"/>
              <a:gd name="connsiteX80" fmla="*/ 1010351 w 1209680"/>
              <a:gd name="connsiteY80" fmla="*/ 639966 h 860826"/>
              <a:gd name="connsiteX81" fmla="*/ 1040691 w 1209680"/>
              <a:gd name="connsiteY81" fmla="*/ 608429 h 860826"/>
              <a:gd name="connsiteX82" fmla="*/ 1024271 w 1209680"/>
              <a:gd name="connsiteY82" fmla="*/ 580699 h 860826"/>
              <a:gd name="connsiteX83" fmla="*/ 1057112 w 1209680"/>
              <a:gd name="connsiteY83" fmla="*/ 564279 h 860826"/>
              <a:gd name="connsiteX84" fmla="*/ 1091149 w 1209680"/>
              <a:gd name="connsiteY84" fmla="*/ 588312 h 860826"/>
              <a:gd name="connsiteX85" fmla="*/ 1118879 w 1209680"/>
              <a:gd name="connsiteY85" fmla="*/ 626155 h 860826"/>
              <a:gd name="connsiteX86" fmla="*/ 1156722 w 1209680"/>
              <a:gd name="connsiteY86" fmla="*/ 609734 h 860826"/>
              <a:gd name="connsiteX87" fmla="*/ 1169337 w 1209680"/>
              <a:gd name="connsiteY87" fmla="*/ 588312 h 860826"/>
              <a:gd name="connsiteX88" fmla="*/ 1209681 w 1209680"/>
              <a:gd name="connsiteY88" fmla="*/ 592117 h 860826"/>
              <a:gd name="connsiteX89" fmla="*/ 1190759 w 1209680"/>
              <a:gd name="connsiteY89" fmla="*/ 492398 h 860826"/>
              <a:gd name="connsiteX90" fmla="*/ 1154112 w 1209680"/>
              <a:gd name="connsiteY90" fmla="*/ 438135 h 860826"/>
              <a:gd name="connsiteX91" fmla="*/ 1130079 w 1209680"/>
              <a:gd name="connsiteY91" fmla="*/ 392679 h 860826"/>
              <a:gd name="connsiteX92" fmla="*/ 1155308 w 1209680"/>
              <a:gd name="connsiteY92" fmla="*/ 357337 h 860826"/>
              <a:gd name="connsiteX93" fmla="*/ 1170424 w 1209680"/>
              <a:gd name="connsiteY93" fmla="*/ 318188 h 860826"/>
              <a:gd name="connsiteX94" fmla="*/ 1143890 w 1209680"/>
              <a:gd name="connsiteY94" fmla="*/ 281541 h 860826"/>
              <a:gd name="connsiteX95" fmla="*/ 1154004 w 1209680"/>
              <a:gd name="connsiteY95" fmla="*/ 260119 h 860826"/>
              <a:gd name="connsiteX96" fmla="*/ 1149001 w 1209680"/>
              <a:gd name="connsiteY96" fmla="*/ 215968 h 860826"/>
              <a:gd name="connsiteX97" fmla="*/ 1102350 w 1209680"/>
              <a:gd name="connsiteY97" fmla="*/ 178125 h 860826"/>
              <a:gd name="connsiteX98" fmla="*/ 1116269 w 1209680"/>
              <a:gd name="connsiteY98" fmla="*/ 149090 h 860826"/>
              <a:gd name="connsiteX99" fmla="*/ 1102350 w 1209680"/>
              <a:gd name="connsiteY99" fmla="*/ 84713 h 860826"/>
              <a:gd name="connsiteX100" fmla="*/ 1121271 w 1209680"/>
              <a:gd name="connsiteY100" fmla="*/ 77101 h 860826"/>
              <a:gd name="connsiteX101" fmla="*/ 1113659 w 1209680"/>
              <a:gd name="connsiteY101" fmla="*/ 109 h 860826"/>
              <a:gd name="connsiteX102" fmla="*/ 1113659 w 1209680"/>
              <a:gd name="connsiteY102" fmla="*/ 109 h 860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209680" h="860826">
                <a:moveTo>
                  <a:pt x="1114420" y="0"/>
                </a:moveTo>
                <a:lnTo>
                  <a:pt x="1043736" y="5003"/>
                </a:lnTo>
                <a:lnTo>
                  <a:pt x="1019703" y="15116"/>
                </a:lnTo>
                <a:lnTo>
                  <a:pt x="1018398" y="44151"/>
                </a:lnTo>
                <a:lnTo>
                  <a:pt x="975444" y="73186"/>
                </a:lnTo>
                <a:lnTo>
                  <a:pt x="955217" y="109833"/>
                </a:lnTo>
                <a:lnTo>
                  <a:pt x="868112" y="118641"/>
                </a:lnTo>
                <a:lnTo>
                  <a:pt x="850387" y="109833"/>
                </a:lnTo>
                <a:lnTo>
                  <a:pt x="857999" y="71989"/>
                </a:lnTo>
                <a:lnTo>
                  <a:pt x="827659" y="53068"/>
                </a:lnTo>
                <a:lnTo>
                  <a:pt x="802430" y="49262"/>
                </a:lnTo>
                <a:lnTo>
                  <a:pt x="787315" y="11419"/>
                </a:lnTo>
                <a:lnTo>
                  <a:pt x="762086" y="3806"/>
                </a:lnTo>
                <a:lnTo>
                  <a:pt x="728049" y="32841"/>
                </a:lnTo>
                <a:lnTo>
                  <a:pt x="675090" y="20227"/>
                </a:lnTo>
                <a:lnTo>
                  <a:pt x="663780" y="50567"/>
                </a:lnTo>
                <a:lnTo>
                  <a:pt x="644859" y="63181"/>
                </a:lnTo>
                <a:lnTo>
                  <a:pt x="646164" y="94717"/>
                </a:lnTo>
                <a:lnTo>
                  <a:pt x="620935" y="143978"/>
                </a:lnTo>
                <a:lnTo>
                  <a:pt x="642358" y="174319"/>
                </a:lnTo>
                <a:lnTo>
                  <a:pt x="627242" y="242502"/>
                </a:lnTo>
                <a:lnTo>
                  <a:pt x="595706" y="229887"/>
                </a:lnTo>
                <a:lnTo>
                  <a:pt x="557863" y="227386"/>
                </a:lnTo>
                <a:lnTo>
                  <a:pt x="535135" y="277844"/>
                </a:lnTo>
                <a:lnTo>
                  <a:pt x="497292" y="320798"/>
                </a:lnTo>
                <a:lnTo>
                  <a:pt x="461949" y="256421"/>
                </a:lnTo>
                <a:lnTo>
                  <a:pt x="411492" y="198351"/>
                </a:lnTo>
                <a:lnTo>
                  <a:pt x="368537" y="165510"/>
                </a:lnTo>
                <a:lnTo>
                  <a:pt x="342003" y="123861"/>
                </a:lnTo>
                <a:lnTo>
                  <a:pt x="319276" y="127667"/>
                </a:lnTo>
                <a:lnTo>
                  <a:pt x="238478" y="72098"/>
                </a:lnTo>
                <a:lnTo>
                  <a:pt x="213249" y="74600"/>
                </a:lnTo>
                <a:lnTo>
                  <a:pt x="177907" y="97327"/>
                </a:lnTo>
                <a:lnTo>
                  <a:pt x="190521" y="184432"/>
                </a:lnTo>
                <a:lnTo>
                  <a:pt x="46652" y="160399"/>
                </a:lnTo>
                <a:lnTo>
                  <a:pt x="56765" y="204550"/>
                </a:lnTo>
                <a:lnTo>
                  <a:pt x="0" y="224777"/>
                </a:lnTo>
                <a:lnTo>
                  <a:pt x="15116" y="258814"/>
                </a:lnTo>
                <a:lnTo>
                  <a:pt x="40344" y="270123"/>
                </a:lnTo>
                <a:lnTo>
                  <a:pt x="32732" y="342112"/>
                </a:lnTo>
                <a:lnTo>
                  <a:pt x="41541" y="393875"/>
                </a:lnTo>
                <a:lnTo>
                  <a:pt x="15007" y="410296"/>
                </a:lnTo>
                <a:lnTo>
                  <a:pt x="40236" y="458252"/>
                </a:lnTo>
                <a:lnTo>
                  <a:pt x="31427" y="491093"/>
                </a:lnTo>
                <a:lnTo>
                  <a:pt x="47848" y="566780"/>
                </a:lnTo>
                <a:lnTo>
                  <a:pt x="49153" y="622349"/>
                </a:lnTo>
                <a:lnTo>
                  <a:pt x="131147" y="645076"/>
                </a:lnTo>
                <a:lnTo>
                  <a:pt x="163988" y="670305"/>
                </a:lnTo>
                <a:lnTo>
                  <a:pt x="151373" y="725874"/>
                </a:lnTo>
                <a:lnTo>
                  <a:pt x="177907" y="777637"/>
                </a:lnTo>
                <a:lnTo>
                  <a:pt x="201940" y="758715"/>
                </a:lnTo>
                <a:lnTo>
                  <a:pt x="272624" y="763718"/>
                </a:lnTo>
                <a:lnTo>
                  <a:pt x="300354" y="729680"/>
                </a:lnTo>
                <a:lnTo>
                  <a:pt x="302203" y="674111"/>
                </a:lnTo>
                <a:lnTo>
                  <a:pt x="334065" y="668130"/>
                </a:lnTo>
                <a:lnTo>
                  <a:pt x="346353" y="711955"/>
                </a:lnTo>
                <a:lnTo>
                  <a:pt x="381369" y="688901"/>
                </a:lnTo>
                <a:lnTo>
                  <a:pt x="436938" y="717936"/>
                </a:lnTo>
                <a:lnTo>
                  <a:pt x="500989" y="720763"/>
                </a:lnTo>
                <a:lnTo>
                  <a:pt x="564061" y="724569"/>
                </a:lnTo>
                <a:lnTo>
                  <a:pt x="582330" y="746645"/>
                </a:lnTo>
                <a:lnTo>
                  <a:pt x="616585" y="742947"/>
                </a:lnTo>
                <a:lnTo>
                  <a:pt x="649535" y="827442"/>
                </a:lnTo>
                <a:lnTo>
                  <a:pt x="664977" y="829617"/>
                </a:lnTo>
                <a:lnTo>
                  <a:pt x="682593" y="860827"/>
                </a:lnTo>
                <a:lnTo>
                  <a:pt x="710323" y="846907"/>
                </a:lnTo>
                <a:lnTo>
                  <a:pt x="744361" y="806563"/>
                </a:lnTo>
                <a:lnTo>
                  <a:pt x="778398" y="776223"/>
                </a:lnTo>
                <a:lnTo>
                  <a:pt x="804932" y="786336"/>
                </a:lnTo>
                <a:lnTo>
                  <a:pt x="845276" y="792644"/>
                </a:lnTo>
                <a:lnTo>
                  <a:pt x="904542" y="778725"/>
                </a:lnTo>
                <a:lnTo>
                  <a:pt x="909544" y="755996"/>
                </a:lnTo>
                <a:lnTo>
                  <a:pt x="886817" y="738380"/>
                </a:lnTo>
                <a:lnTo>
                  <a:pt x="889318" y="711846"/>
                </a:lnTo>
                <a:lnTo>
                  <a:pt x="821135" y="718153"/>
                </a:lnTo>
                <a:lnTo>
                  <a:pt x="807215" y="677809"/>
                </a:lnTo>
                <a:lnTo>
                  <a:pt x="862784" y="679114"/>
                </a:lnTo>
                <a:lnTo>
                  <a:pt x="894320" y="660192"/>
                </a:lnTo>
                <a:lnTo>
                  <a:pt x="934664" y="679114"/>
                </a:lnTo>
                <a:lnTo>
                  <a:pt x="991429" y="665195"/>
                </a:lnTo>
                <a:lnTo>
                  <a:pt x="1010351" y="639966"/>
                </a:lnTo>
                <a:lnTo>
                  <a:pt x="1040691" y="608429"/>
                </a:lnTo>
                <a:lnTo>
                  <a:pt x="1024271" y="580699"/>
                </a:lnTo>
                <a:lnTo>
                  <a:pt x="1057112" y="564279"/>
                </a:lnTo>
                <a:lnTo>
                  <a:pt x="1091149" y="588312"/>
                </a:lnTo>
                <a:lnTo>
                  <a:pt x="1118879" y="626155"/>
                </a:lnTo>
                <a:lnTo>
                  <a:pt x="1156722" y="609734"/>
                </a:lnTo>
                <a:lnTo>
                  <a:pt x="1169337" y="588312"/>
                </a:lnTo>
                <a:lnTo>
                  <a:pt x="1209681" y="592117"/>
                </a:lnTo>
                <a:lnTo>
                  <a:pt x="1190759" y="492398"/>
                </a:lnTo>
                <a:lnTo>
                  <a:pt x="1154112" y="438135"/>
                </a:lnTo>
                <a:lnTo>
                  <a:pt x="1130079" y="392679"/>
                </a:lnTo>
                <a:lnTo>
                  <a:pt x="1155308" y="357337"/>
                </a:lnTo>
                <a:lnTo>
                  <a:pt x="1170424" y="318188"/>
                </a:lnTo>
                <a:lnTo>
                  <a:pt x="1143890" y="281541"/>
                </a:lnTo>
                <a:lnTo>
                  <a:pt x="1154004" y="260119"/>
                </a:lnTo>
                <a:lnTo>
                  <a:pt x="1149001" y="215968"/>
                </a:lnTo>
                <a:lnTo>
                  <a:pt x="1102350" y="178125"/>
                </a:lnTo>
                <a:lnTo>
                  <a:pt x="1116269" y="149090"/>
                </a:lnTo>
                <a:lnTo>
                  <a:pt x="1102350" y="84713"/>
                </a:lnTo>
                <a:lnTo>
                  <a:pt x="1121271" y="77101"/>
                </a:lnTo>
                <a:lnTo>
                  <a:pt x="1113659" y="109"/>
                </a:lnTo>
                <a:lnTo>
                  <a:pt x="1113659" y="109"/>
                </a:lnTo>
                <a:close/>
              </a:path>
            </a:pathLst>
          </a:custGeom>
          <a:solidFill>
            <a:srgbClr val="9B9A9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66" name="Frihandsfigur: Form 1165">
            <a:extLst>
              <a:ext uri="{FF2B5EF4-FFF2-40B4-BE49-F238E27FC236}">
                <a16:creationId xmlns:a16="http://schemas.microsoft.com/office/drawing/2014/main" id="{02B75353-A4C1-1450-BF13-AB476D1D45D7}"/>
              </a:ext>
            </a:extLst>
          </p:cNvPr>
          <p:cNvSpPr/>
          <p:nvPr/>
        </p:nvSpPr>
        <p:spPr>
          <a:xfrm>
            <a:off x="8594955" y="2203133"/>
            <a:ext cx="1147057" cy="1283608"/>
          </a:xfrm>
          <a:custGeom>
            <a:avLst/>
            <a:gdLst>
              <a:gd name="connsiteX0" fmla="*/ 90911 w 2047127"/>
              <a:gd name="connsiteY0" fmla="*/ 0 h 2290825"/>
              <a:gd name="connsiteX1" fmla="*/ 0 w 2047127"/>
              <a:gd name="connsiteY1" fmla="*/ 498488 h 2290825"/>
              <a:gd name="connsiteX2" fmla="*/ 114835 w 2047127"/>
              <a:gd name="connsiteY2" fmla="*/ 652471 h 2290825"/>
              <a:gd name="connsiteX3" fmla="*/ 180517 w 2047127"/>
              <a:gd name="connsiteY3" fmla="*/ 649970 h 2290825"/>
              <a:gd name="connsiteX4" fmla="*/ 296657 w 2047127"/>
              <a:gd name="connsiteY4" fmla="*/ 855716 h 2290825"/>
              <a:gd name="connsiteX5" fmla="*/ 276430 w 2047127"/>
              <a:gd name="connsiteY5" fmla="*/ 961742 h 2290825"/>
              <a:gd name="connsiteX6" fmla="*/ 252397 w 2047127"/>
              <a:gd name="connsiteY6" fmla="*/ 1017311 h 2290825"/>
              <a:gd name="connsiteX7" fmla="*/ 213249 w 2047127"/>
              <a:gd name="connsiteY7" fmla="*/ 1046346 h 2290825"/>
              <a:gd name="connsiteX8" fmla="*/ 199330 w 2047127"/>
              <a:gd name="connsiteY8" fmla="*/ 1135952 h 2290825"/>
              <a:gd name="connsiteX9" fmla="*/ 209443 w 2047127"/>
              <a:gd name="connsiteY9" fmla="*/ 1182604 h 2290825"/>
              <a:gd name="connsiteX10" fmla="*/ 415189 w 2047127"/>
              <a:gd name="connsiteY10" fmla="*/ 1418581 h 2290825"/>
              <a:gd name="connsiteX11" fmla="*/ 426498 w 2047127"/>
              <a:gd name="connsiteY11" fmla="*/ 1482958 h 2290825"/>
              <a:gd name="connsiteX12" fmla="*/ 451727 w 2047127"/>
              <a:gd name="connsiteY12" fmla="*/ 1484262 h 2290825"/>
              <a:gd name="connsiteX13" fmla="*/ 469453 w 2047127"/>
              <a:gd name="connsiteY13" fmla="*/ 1542333 h 2290825"/>
              <a:gd name="connsiteX14" fmla="*/ 526218 w 2047127"/>
              <a:gd name="connsiteY14" fmla="*/ 1647054 h 2290825"/>
              <a:gd name="connsiteX15" fmla="*/ 551447 w 2047127"/>
              <a:gd name="connsiteY15" fmla="*/ 1722740 h 2290825"/>
              <a:gd name="connsiteX16" fmla="*/ 584288 w 2047127"/>
              <a:gd name="connsiteY16" fmla="*/ 1747969 h 2290825"/>
              <a:gd name="connsiteX17" fmla="*/ 641053 w 2047127"/>
              <a:gd name="connsiteY17" fmla="*/ 1754277 h 2290825"/>
              <a:gd name="connsiteX18" fmla="*/ 709236 w 2047127"/>
              <a:gd name="connsiteY18" fmla="*/ 1895646 h 2290825"/>
              <a:gd name="connsiteX19" fmla="*/ 763500 w 2047127"/>
              <a:gd name="connsiteY19" fmla="*/ 1972637 h 2290825"/>
              <a:gd name="connsiteX20" fmla="*/ 979359 w 2047127"/>
              <a:gd name="connsiteY20" fmla="*/ 2130427 h 2290825"/>
              <a:gd name="connsiteX21" fmla="*/ 1123229 w 2047127"/>
              <a:gd name="connsiteY21" fmla="*/ 2154459 h 2290825"/>
              <a:gd name="connsiteX22" fmla="*/ 1110614 w 2047127"/>
              <a:gd name="connsiteY22" fmla="*/ 2067354 h 2290825"/>
              <a:gd name="connsiteX23" fmla="*/ 1145956 w 2047127"/>
              <a:gd name="connsiteY23" fmla="*/ 2044626 h 2290825"/>
              <a:gd name="connsiteX24" fmla="*/ 1171185 w 2047127"/>
              <a:gd name="connsiteY24" fmla="*/ 2042126 h 2290825"/>
              <a:gd name="connsiteX25" fmla="*/ 1251983 w 2047127"/>
              <a:gd name="connsiteY25" fmla="*/ 2097694 h 2290825"/>
              <a:gd name="connsiteX26" fmla="*/ 1274711 w 2047127"/>
              <a:gd name="connsiteY26" fmla="*/ 2093888 h 2290825"/>
              <a:gd name="connsiteX27" fmla="*/ 1301244 w 2047127"/>
              <a:gd name="connsiteY27" fmla="*/ 2135537 h 2290825"/>
              <a:gd name="connsiteX28" fmla="*/ 1344199 w 2047127"/>
              <a:gd name="connsiteY28" fmla="*/ 2168379 h 2290825"/>
              <a:gd name="connsiteX29" fmla="*/ 1394657 w 2047127"/>
              <a:gd name="connsiteY29" fmla="*/ 2226448 h 2290825"/>
              <a:gd name="connsiteX30" fmla="*/ 1429999 w 2047127"/>
              <a:gd name="connsiteY30" fmla="*/ 2290826 h 2290825"/>
              <a:gd name="connsiteX31" fmla="*/ 1467842 w 2047127"/>
              <a:gd name="connsiteY31" fmla="*/ 2247871 h 2290825"/>
              <a:gd name="connsiteX32" fmla="*/ 1490570 w 2047127"/>
              <a:gd name="connsiteY32" fmla="*/ 2197413 h 2290825"/>
              <a:gd name="connsiteX33" fmla="*/ 1528413 w 2047127"/>
              <a:gd name="connsiteY33" fmla="*/ 2199914 h 2290825"/>
              <a:gd name="connsiteX34" fmla="*/ 1559949 w 2047127"/>
              <a:gd name="connsiteY34" fmla="*/ 2212529 h 2290825"/>
              <a:gd name="connsiteX35" fmla="*/ 1575065 w 2047127"/>
              <a:gd name="connsiteY35" fmla="*/ 2144346 h 2290825"/>
              <a:gd name="connsiteX36" fmla="*/ 1553642 w 2047127"/>
              <a:gd name="connsiteY36" fmla="*/ 2114006 h 2290825"/>
              <a:gd name="connsiteX37" fmla="*/ 1578871 w 2047127"/>
              <a:gd name="connsiteY37" fmla="*/ 2064744 h 2290825"/>
              <a:gd name="connsiteX38" fmla="*/ 1577566 w 2047127"/>
              <a:gd name="connsiteY38" fmla="*/ 2033208 h 2290825"/>
              <a:gd name="connsiteX39" fmla="*/ 1596488 w 2047127"/>
              <a:gd name="connsiteY39" fmla="*/ 2020594 h 2290825"/>
              <a:gd name="connsiteX40" fmla="*/ 1607797 w 2047127"/>
              <a:gd name="connsiteY40" fmla="*/ 1990254 h 2290825"/>
              <a:gd name="connsiteX41" fmla="*/ 1660756 w 2047127"/>
              <a:gd name="connsiteY41" fmla="*/ 2002868 h 2290825"/>
              <a:gd name="connsiteX42" fmla="*/ 1694793 w 2047127"/>
              <a:gd name="connsiteY42" fmla="*/ 1973833 h 2290825"/>
              <a:gd name="connsiteX43" fmla="*/ 1720022 w 2047127"/>
              <a:gd name="connsiteY43" fmla="*/ 1981446 h 2290825"/>
              <a:gd name="connsiteX44" fmla="*/ 1735138 w 2047127"/>
              <a:gd name="connsiteY44" fmla="*/ 2019289 h 2290825"/>
              <a:gd name="connsiteX45" fmla="*/ 1760367 w 2047127"/>
              <a:gd name="connsiteY45" fmla="*/ 2023095 h 2290825"/>
              <a:gd name="connsiteX46" fmla="*/ 1790707 w 2047127"/>
              <a:gd name="connsiteY46" fmla="*/ 2042017 h 2290825"/>
              <a:gd name="connsiteX47" fmla="*/ 1783094 w 2047127"/>
              <a:gd name="connsiteY47" fmla="*/ 2079860 h 2290825"/>
              <a:gd name="connsiteX48" fmla="*/ 1800820 w 2047127"/>
              <a:gd name="connsiteY48" fmla="*/ 2088668 h 2290825"/>
              <a:gd name="connsiteX49" fmla="*/ 1887925 w 2047127"/>
              <a:gd name="connsiteY49" fmla="*/ 2079860 h 2290825"/>
              <a:gd name="connsiteX50" fmla="*/ 1908151 w 2047127"/>
              <a:gd name="connsiteY50" fmla="*/ 2043213 h 2290825"/>
              <a:gd name="connsiteX51" fmla="*/ 1951105 w 2047127"/>
              <a:gd name="connsiteY51" fmla="*/ 2014178 h 2290825"/>
              <a:gd name="connsiteX52" fmla="*/ 1952410 w 2047127"/>
              <a:gd name="connsiteY52" fmla="*/ 1985143 h 2290825"/>
              <a:gd name="connsiteX53" fmla="*/ 1976443 w 2047127"/>
              <a:gd name="connsiteY53" fmla="*/ 1975029 h 2290825"/>
              <a:gd name="connsiteX54" fmla="*/ 2047128 w 2047127"/>
              <a:gd name="connsiteY54" fmla="*/ 1970027 h 2290825"/>
              <a:gd name="connsiteX55" fmla="*/ 2007979 w 2047127"/>
              <a:gd name="connsiteY55" fmla="*/ 1935990 h 2290825"/>
              <a:gd name="connsiteX56" fmla="*/ 2002977 w 2047127"/>
              <a:gd name="connsiteY56" fmla="*/ 1884227 h 2290825"/>
              <a:gd name="connsiteX57" fmla="*/ 1984055 w 2047127"/>
              <a:gd name="connsiteY57" fmla="*/ 1874114 h 2290825"/>
              <a:gd name="connsiteX58" fmla="*/ 1979053 w 2047127"/>
              <a:gd name="connsiteY58" fmla="*/ 1838772 h 2290825"/>
              <a:gd name="connsiteX59" fmla="*/ 1952519 w 2047127"/>
              <a:gd name="connsiteY59" fmla="*/ 1817349 h 2290825"/>
              <a:gd name="connsiteX60" fmla="*/ 1896951 w 2047127"/>
              <a:gd name="connsiteY60" fmla="*/ 1802234 h 2290825"/>
              <a:gd name="connsiteX61" fmla="*/ 1848994 w 2047127"/>
              <a:gd name="connsiteY61" fmla="*/ 1707625 h 2290825"/>
              <a:gd name="connsiteX62" fmla="*/ 1837575 w 2047127"/>
              <a:gd name="connsiteY62" fmla="*/ 1679896 h 2290825"/>
              <a:gd name="connsiteX63" fmla="*/ 1817349 w 2047127"/>
              <a:gd name="connsiteY63" fmla="*/ 1673588 h 2290825"/>
              <a:gd name="connsiteX64" fmla="*/ 1777005 w 2047127"/>
              <a:gd name="connsiteY64" fmla="*/ 1594095 h 2290825"/>
              <a:gd name="connsiteX65" fmla="*/ 1821155 w 2047127"/>
              <a:gd name="connsiteY65" fmla="*/ 1580176 h 2290825"/>
              <a:gd name="connsiteX66" fmla="*/ 1857693 w 2047127"/>
              <a:gd name="connsiteY66" fmla="*/ 1523411 h 2290825"/>
              <a:gd name="connsiteX67" fmla="*/ 1848885 w 2047127"/>
              <a:gd name="connsiteY67" fmla="*/ 1491875 h 2290825"/>
              <a:gd name="connsiteX68" fmla="*/ 1881726 w 2047127"/>
              <a:gd name="connsiteY68" fmla="*/ 1466646 h 2290825"/>
              <a:gd name="connsiteX69" fmla="*/ 1893036 w 2047127"/>
              <a:gd name="connsiteY69" fmla="*/ 1421190 h 2290825"/>
              <a:gd name="connsiteX70" fmla="*/ 1818545 w 2047127"/>
              <a:gd name="connsiteY70" fmla="*/ 1337892 h 2290825"/>
              <a:gd name="connsiteX71" fmla="*/ 1773090 w 2047127"/>
              <a:gd name="connsiteY71" fmla="*/ 1223057 h 2290825"/>
              <a:gd name="connsiteX72" fmla="*/ 1678481 w 2047127"/>
              <a:gd name="connsiteY72" fmla="*/ 1212944 h 2290825"/>
              <a:gd name="connsiteX73" fmla="*/ 1598989 w 2047127"/>
              <a:gd name="connsiteY73" fmla="*/ 1167488 h 2290825"/>
              <a:gd name="connsiteX74" fmla="*/ 1563647 w 2047127"/>
              <a:gd name="connsiteY74" fmla="*/ 1100610 h 2290825"/>
              <a:gd name="connsiteX75" fmla="*/ 1552337 w 2047127"/>
              <a:gd name="connsiteY75" fmla="*/ 1014810 h 2290825"/>
              <a:gd name="connsiteX76" fmla="*/ 1363012 w 2047127"/>
              <a:gd name="connsiteY76" fmla="*/ 742186 h 2290825"/>
              <a:gd name="connsiteX77" fmla="*/ 1276124 w 2047127"/>
              <a:gd name="connsiteY77" fmla="*/ 543509 h 2290825"/>
              <a:gd name="connsiteX78" fmla="*/ 1206636 w 2047127"/>
              <a:gd name="connsiteY78" fmla="*/ 435307 h 2290825"/>
              <a:gd name="connsiteX79" fmla="*/ 1169011 w 2047127"/>
              <a:gd name="connsiteY79" fmla="*/ 387133 h 2290825"/>
              <a:gd name="connsiteX80" fmla="*/ 1127361 w 2047127"/>
              <a:gd name="connsiteY80" fmla="*/ 364187 h 2290825"/>
              <a:gd name="connsiteX81" fmla="*/ 1052218 w 2047127"/>
              <a:gd name="connsiteY81" fmla="*/ 476195 h 2290825"/>
              <a:gd name="connsiteX82" fmla="*/ 1038625 w 2047127"/>
              <a:gd name="connsiteY82" fmla="*/ 627351 h 2290825"/>
              <a:gd name="connsiteX83" fmla="*/ 999477 w 2047127"/>
              <a:gd name="connsiteY83" fmla="*/ 667695 h 2290825"/>
              <a:gd name="connsiteX84" fmla="*/ 974248 w 2047127"/>
              <a:gd name="connsiteY84" fmla="*/ 642467 h 2290825"/>
              <a:gd name="connsiteX85" fmla="*/ 904868 w 2047127"/>
              <a:gd name="connsiteY85" fmla="*/ 622240 h 2290825"/>
              <a:gd name="connsiteX86" fmla="*/ 807650 w 2047127"/>
              <a:gd name="connsiteY86" fmla="*/ 617238 h 2290825"/>
              <a:gd name="connsiteX87" fmla="*/ 767306 w 2047127"/>
              <a:gd name="connsiteY87" fmla="*/ 600817 h 2290825"/>
              <a:gd name="connsiteX88" fmla="*/ 643663 w 2047127"/>
              <a:gd name="connsiteY88" fmla="*/ 578090 h 2290825"/>
              <a:gd name="connsiteX89" fmla="*/ 622240 w 2047127"/>
              <a:gd name="connsiteY89" fmla="*/ 593205 h 2290825"/>
              <a:gd name="connsiteX90" fmla="*/ 597011 w 2047127"/>
              <a:gd name="connsiteY90" fmla="*/ 557862 h 2290825"/>
              <a:gd name="connsiteX91" fmla="*/ 602013 w 2047127"/>
              <a:gd name="connsiteY91" fmla="*/ 516214 h 2290825"/>
              <a:gd name="connsiteX92" fmla="*/ 561669 w 2047127"/>
              <a:gd name="connsiteY92" fmla="*/ 430413 h 2290825"/>
              <a:gd name="connsiteX93" fmla="*/ 474564 w 2047127"/>
              <a:gd name="connsiteY93" fmla="*/ 324387 h 2290825"/>
              <a:gd name="connsiteX94" fmla="*/ 455642 w 2047127"/>
              <a:gd name="connsiteY94" fmla="*/ 237282 h 2290825"/>
              <a:gd name="connsiteX95" fmla="*/ 405184 w 2047127"/>
              <a:gd name="connsiteY95" fmla="*/ 180517 h 2290825"/>
              <a:gd name="connsiteX96" fmla="*/ 364840 w 2047127"/>
              <a:gd name="connsiteY96" fmla="*/ 122447 h 2290825"/>
              <a:gd name="connsiteX97" fmla="*/ 304269 w 2047127"/>
              <a:gd name="connsiteY97" fmla="*/ 40454 h 2290825"/>
              <a:gd name="connsiteX98" fmla="*/ 225972 w 2047127"/>
              <a:gd name="connsiteY98" fmla="*/ 44259 h 2290825"/>
              <a:gd name="connsiteX99" fmla="*/ 90911 w 2047127"/>
              <a:gd name="connsiteY99" fmla="*/ 109 h 2290825"/>
              <a:gd name="connsiteX100" fmla="*/ 1072880 w 2047127"/>
              <a:gd name="connsiteY100" fmla="*/ 1221752 h 2290825"/>
              <a:gd name="connsiteX101" fmla="*/ 1110723 w 2047127"/>
              <a:gd name="connsiteY101" fmla="*/ 1277321 h 2290825"/>
              <a:gd name="connsiteX102" fmla="*/ 1137257 w 2047127"/>
              <a:gd name="connsiteY102" fmla="*/ 1277321 h 2290825"/>
              <a:gd name="connsiteX103" fmla="*/ 1210442 w 2047127"/>
              <a:gd name="connsiteY103" fmla="*/ 1351811 h 2290825"/>
              <a:gd name="connsiteX104" fmla="*/ 1244480 w 2047127"/>
              <a:gd name="connsiteY104" fmla="*/ 1330388 h 2290825"/>
              <a:gd name="connsiteX105" fmla="*/ 1269708 w 2047127"/>
              <a:gd name="connsiteY105" fmla="*/ 1307660 h 2290825"/>
              <a:gd name="connsiteX106" fmla="*/ 1307552 w 2047127"/>
              <a:gd name="connsiteY106" fmla="*/ 1334194 h 2290825"/>
              <a:gd name="connsiteX107" fmla="*/ 1278517 w 2047127"/>
              <a:gd name="connsiteY107" fmla="*/ 1367036 h 2290825"/>
              <a:gd name="connsiteX108" fmla="*/ 1243175 w 2047127"/>
              <a:gd name="connsiteY108" fmla="*/ 1380955 h 2290825"/>
              <a:gd name="connsiteX109" fmla="*/ 1235562 w 2047127"/>
              <a:gd name="connsiteY109" fmla="*/ 1452944 h 2290825"/>
              <a:gd name="connsiteX110" fmla="*/ 1209029 w 2047127"/>
              <a:gd name="connsiteY110" fmla="*/ 1386066 h 2290825"/>
              <a:gd name="connsiteX111" fmla="*/ 1129536 w 2047127"/>
              <a:gd name="connsiteY111" fmla="*/ 1425214 h 2290825"/>
              <a:gd name="connsiteX112" fmla="*/ 1101806 w 2047127"/>
              <a:gd name="connsiteY112" fmla="*/ 1379759 h 2290825"/>
              <a:gd name="connsiteX113" fmla="*/ 1055154 w 2047127"/>
              <a:gd name="connsiteY113" fmla="*/ 1317882 h 2290825"/>
              <a:gd name="connsiteX114" fmla="*/ 1090496 w 2047127"/>
              <a:gd name="connsiteY114" fmla="*/ 1319187 h 2290825"/>
              <a:gd name="connsiteX115" fmla="*/ 1111919 w 2047127"/>
              <a:gd name="connsiteY115" fmla="*/ 1307878 h 2290825"/>
              <a:gd name="connsiteX116" fmla="*/ 1089191 w 2047127"/>
              <a:gd name="connsiteY116" fmla="*/ 1283845 h 2290825"/>
              <a:gd name="connsiteX117" fmla="*/ 1055154 w 2047127"/>
              <a:gd name="connsiteY117" fmla="*/ 1280039 h 2290825"/>
              <a:gd name="connsiteX118" fmla="*/ 1050152 w 2047127"/>
              <a:gd name="connsiteY118" fmla="*/ 1244697 h 2290825"/>
              <a:gd name="connsiteX119" fmla="*/ 1072880 w 2047127"/>
              <a:gd name="connsiteY119" fmla="*/ 1221969 h 229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2047127" h="2290825">
                <a:moveTo>
                  <a:pt x="90911" y="0"/>
                </a:moveTo>
                <a:lnTo>
                  <a:pt x="0" y="498488"/>
                </a:lnTo>
                <a:lnTo>
                  <a:pt x="114835" y="652471"/>
                </a:lnTo>
                <a:lnTo>
                  <a:pt x="180517" y="649970"/>
                </a:lnTo>
                <a:lnTo>
                  <a:pt x="296657" y="855716"/>
                </a:lnTo>
                <a:lnTo>
                  <a:pt x="276430" y="961742"/>
                </a:lnTo>
                <a:lnTo>
                  <a:pt x="252397" y="1017311"/>
                </a:lnTo>
                <a:lnTo>
                  <a:pt x="213249" y="1046346"/>
                </a:lnTo>
                <a:lnTo>
                  <a:pt x="199330" y="1135952"/>
                </a:lnTo>
                <a:lnTo>
                  <a:pt x="209443" y="1182604"/>
                </a:lnTo>
                <a:lnTo>
                  <a:pt x="415189" y="1418581"/>
                </a:lnTo>
                <a:lnTo>
                  <a:pt x="426498" y="1482958"/>
                </a:lnTo>
                <a:lnTo>
                  <a:pt x="451727" y="1484262"/>
                </a:lnTo>
                <a:lnTo>
                  <a:pt x="469453" y="1542333"/>
                </a:lnTo>
                <a:lnTo>
                  <a:pt x="526218" y="1647054"/>
                </a:lnTo>
                <a:lnTo>
                  <a:pt x="551447" y="1722740"/>
                </a:lnTo>
                <a:lnTo>
                  <a:pt x="584288" y="1747969"/>
                </a:lnTo>
                <a:lnTo>
                  <a:pt x="641053" y="1754277"/>
                </a:lnTo>
                <a:lnTo>
                  <a:pt x="709236" y="1895646"/>
                </a:lnTo>
                <a:lnTo>
                  <a:pt x="763500" y="1972637"/>
                </a:lnTo>
                <a:lnTo>
                  <a:pt x="979359" y="2130427"/>
                </a:lnTo>
                <a:lnTo>
                  <a:pt x="1123229" y="2154459"/>
                </a:lnTo>
                <a:lnTo>
                  <a:pt x="1110614" y="2067354"/>
                </a:lnTo>
                <a:lnTo>
                  <a:pt x="1145956" y="2044626"/>
                </a:lnTo>
                <a:lnTo>
                  <a:pt x="1171185" y="2042126"/>
                </a:lnTo>
                <a:lnTo>
                  <a:pt x="1251983" y="2097694"/>
                </a:lnTo>
                <a:lnTo>
                  <a:pt x="1274711" y="2093888"/>
                </a:lnTo>
                <a:lnTo>
                  <a:pt x="1301244" y="2135537"/>
                </a:lnTo>
                <a:lnTo>
                  <a:pt x="1344199" y="2168379"/>
                </a:lnTo>
                <a:lnTo>
                  <a:pt x="1394657" y="2226448"/>
                </a:lnTo>
                <a:lnTo>
                  <a:pt x="1429999" y="2290826"/>
                </a:lnTo>
                <a:lnTo>
                  <a:pt x="1467842" y="2247871"/>
                </a:lnTo>
                <a:lnTo>
                  <a:pt x="1490570" y="2197413"/>
                </a:lnTo>
                <a:lnTo>
                  <a:pt x="1528413" y="2199914"/>
                </a:lnTo>
                <a:lnTo>
                  <a:pt x="1559949" y="2212529"/>
                </a:lnTo>
                <a:lnTo>
                  <a:pt x="1575065" y="2144346"/>
                </a:lnTo>
                <a:lnTo>
                  <a:pt x="1553642" y="2114006"/>
                </a:lnTo>
                <a:lnTo>
                  <a:pt x="1578871" y="2064744"/>
                </a:lnTo>
                <a:lnTo>
                  <a:pt x="1577566" y="2033208"/>
                </a:lnTo>
                <a:lnTo>
                  <a:pt x="1596488" y="2020594"/>
                </a:lnTo>
                <a:lnTo>
                  <a:pt x="1607797" y="1990254"/>
                </a:lnTo>
                <a:lnTo>
                  <a:pt x="1660756" y="2002868"/>
                </a:lnTo>
                <a:lnTo>
                  <a:pt x="1694793" y="1973833"/>
                </a:lnTo>
                <a:lnTo>
                  <a:pt x="1720022" y="1981446"/>
                </a:lnTo>
                <a:lnTo>
                  <a:pt x="1735138" y="2019289"/>
                </a:lnTo>
                <a:lnTo>
                  <a:pt x="1760367" y="2023095"/>
                </a:lnTo>
                <a:lnTo>
                  <a:pt x="1790707" y="2042017"/>
                </a:lnTo>
                <a:lnTo>
                  <a:pt x="1783094" y="2079860"/>
                </a:lnTo>
                <a:lnTo>
                  <a:pt x="1800820" y="2088668"/>
                </a:lnTo>
                <a:lnTo>
                  <a:pt x="1887925" y="2079860"/>
                </a:lnTo>
                <a:lnTo>
                  <a:pt x="1908151" y="2043213"/>
                </a:lnTo>
                <a:lnTo>
                  <a:pt x="1951105" y="2014178"/>
                </a:lnTo>
                <a:lnTo>
                  <a:pt x="1952410" y="1985143"/>
                </a:lnTo>
                <a:lnTo>
                  <a:pt x="1976443" y="1975029"/>
                </a:lnTo>
                <a:lnTo>
                  <a:pt x="2047128" y="1970027"/>
                </a:lnTo>
                <a:lnTo>
                  <a:pt x="2007979" y="1935990"/>
                </a:lnTo>
                <a:lnTo>
                  <a:pt x="2002977" y="1884227"/>
                </a:lnTo>
                <a:lnTo>
                  <a:pt x="1984055" y="1874114"/>
                </a:lnTo>
                <a:lnTo>
                  <a:pt x="1979053" y="1838772"/>
                </a:lnTo>
                <a:lnTo>
                  <a:pt x="1952519" y="1817349"/>
                </a:lnTo>
                <a:lnTo>
                  <a:pt x="1896951" y="1802234"/>
                </a:lnTo>
                <a:lnTo>
                  <a:pt x="1848994" y="1707625"/>
                </a:lnTo>
                <a:lnTo>
                  <a:pt x="1837575" y="1679896"/>
                </a:lnTo>
                <a:lnTo>
                  <a:pt x="1817349" y="1673588"/>
                </a:lnTo>
                <a:lnTo>
                  <a:pt x="1777005" y="1594095"/>
                </a:lnTo>
                <a:lnTo>
                  <a:pt x="1821155" y="1580176"/>
                </a:lnTo>
                <a:lnTo>
                  <a:pt x="1857693" y="1523411"/>
                </a:lnTo>
                <a:lnTo>
                  <a:pt x="1848885" y="1491875"/>
                </a:lnTo>
                <a:lnTo>
                  <a:pt x="1881726" y="1466646"/>
                </a:lnTo>
                <a:lnTo>
                  <a:pt x="1893036" y="1421190"/>
                </a:lnTo>
                <a:lnTo>
                  <a:pt x="1818545" y="1337892"/>
                </a:lnTo>
                <a:lnTo>
                  <a:pt x="1773090" y="1223057"/>
                </a:lnTo>
                <a:lnTo>
                  <a:pt x="1678481" y="1212944"/>
                </a:lnTo>
                <a:lnTo>
                  <a:pt x="1598989" y="1167488"/>
                </a:lnTo>
                <a:lnTo>
                  <a:pt x="1563647" y="1100610"/>
                </a:lnTo>
                <a:lnTo>
                  <a:pt x="1552337" y="1014810"/>
                </a:lnTo>
                <a:lnTo>
                  <a:pt x="1363012" y="742186"/>
                </a:lnTo>
                <a:lnTo>
                  <a:pt x="1276124" y="543509"/>
                </a:lnTo>
                <a:lnTo>
                  <a:pt x="1206636" y="435307"/>
                </a:lnTo>
                <a:lnTo>
                  <a:pt x="1169011" y="387133"/>
                </a:lnTo>
                <a:lnTo>
                  <a:pt x="1127361" y="364187"/>
                </a:lnTo>
                <a:lnTo>
                  <a:pt x="1052218" y="476195"/>
                </a:lnTo>
                <a:lnTo>
                  <a:pt x="1038625" y="627351"/>
                </a:lnTo>
                <a:lnTo>
                  <a:pt x="999477" y="667695"/>
                </a:lnTo>
                <a:lnTo>
                  <a:pt x="974248" y="642467"/>
                </a:lnTo>
                <a:lnTo>
                  <a:pt x="904868" y="622240"/>
                </a:lnTo>
                <a:lnTo>
                  <a:pt x="807650" y="617238"/>
                </a:lnTo>
                <a:lnTo>
                  <a:pt x="767306" y="600817"/>
                </a:lnTo>
                <a:lnTo>
                  <a:pt x="643663" y="578090"/>
                </a:lnTo>
                <a:lnTo>
                  <a:pt x="622240" y="593205"/>
                </a:lnTo>
                <a:lnTo>
                  <a:pt x="597011" y="557862"/>
                </a:lnTo>
                <a:lnTo>
                  <a:pt x="602013" y="516214"/>
                </a:lnTo>
                <a:lnTo>
                  <a:pt x="561669" y="430413"/>
                </a:lnTo>
                <a:lnTo>
                  <a:pt x="474564" y="324387"/>
                </a:lnTo>
                <a:lnTo>
                  <a:pt x="455642" y="237282"/>
                </a:lnTo>
                <a:lnTo>
                  <a:pt x="405184" y="180517"/>
                </a:lnTo>
                <a:lnTo>
                  <a:pt x="364840" y="122447"/>
                </a:lnTo>
                <a:lnTo>
                  <a:pt x="304269" y="40454"/>
                </a:lnTo>
                <a:lnTo>
                  <a:pt x="225972" y="44259"/>
                </a:lnTo>
                <a:lnTo>
                  <a:pt x="90911" y="109"/>
                </a:lnTo>
                <a:close/>
                <a:moveTo>
                  <a:pt x="1072880" y="1221752"/>
                </a:moveTo>
                <a:lnTo>
                  <a:pt x="1110723" y="1277321"/>
                </a:lnTo>
                <a:lnTo>
                  <a:pt x="1137257" y="1277321"/>
                </a:lnTo>
                <a:lnTo>
                  <a:pt x="1210442" y="1351811"/>
                </a:lnTo>
                <a:lnTo>
                  <a:pt x="1244480" y="1330388"/>
                </a:lnTo>
                <a:lnTo>
                  <a:pt x="1269708" y="1307660"/>
                </a:lnTo>
                <a:lnTo>
                  <a:pt x="1307552" y="1334194"/>
                </a:lnTo>
                <a:lnTo>
                  <a:pt x="1278517" y="1367036"/>
                </a:lnTo>
                <a:lnTo>
                  <a:pt x="1243175" y="1380955"/>
                </a:lnTo>
                <a:lnTo>
                  <a:pt x="1235562" y="1452944"/>
                </a:lnTo>
                <a:lnTo>
                  <a:pt x="1209029" y="1386066"/>
                </a:lnTo>
                <a:lnTo>
                  <a:pt x="1129536" y="1425214"/>
                </a:lnTo>
                <a:lnTo>
                  <a:pt x="1101806" y="1379759"/>
                </a:lnTo>
                <a:lnTo>
                  <a:pt x="1055154" y="1317882"/>
                </a:lnTo>
                <a:lnTo>
                  <a:pt x="1090496" y="1319187"/>
                </a:lnTo>
                <a:lnTo>
                  <a:pt x="1111919" y="1307878"/>
                </a:lnTo>
                <a:lnTo>
                  <a:pt x="1089191" y="1283845"/>
                </a:lnTo>
                <a:lnTo>
                  <a:pt x="1055154" y="1280039"/>
                </a:lnTo>
                <a:lnTo>
                  <a:pt x="1050152" y="1244697"/>
                </a:lnTo>
                <a:lnTo>
                  <a:pt x="1072880" y="1221969"/>
                </a:lnTo>
                <a:close/>
              </a:path>
            </a:pathLst>
          </a:custGeom>
          <a:solidFill>
            <a:srgbClr val="9B9A9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67" name="Frihandsfigur: Form 1166">
            <a:extLst>
              <a:ext uri="{FF2B5EF4-FFF2-40B4-BE49-F238E27FC236}">
                <a16:creationId xmlns:a16="http://schemas.microsoft.com/office/drawing/2014/main" id="{BB675AE2-5DC4-FEAF-C8CB-ADE282A1DE31}"/>
              </a:ext>
            </a:extLst>
          </p:cNvPr>
          <p:cNvSpPr/>
          <p:nvPr/>
        </p:nvSpPr>
        <p:spPr>
          <a:xfrm>
            <a:off x="9588524" y="2854991"/>
            <a:ext cx="312706" cy="451937"/>
          </a:xfrm>
          <a:custGeom>
            <a:avLst/>
            <a:gdLst>
              <a:gd name="connsiteX0" fmla="*/ 460753 w 558080"/>
              <a:gd name="connsiteY0" fmla="*/ 326 h 806562"/>
              <a:gd name="connsiteX1" fmla="*/ 344613 w 558080"/>
              <a:gd name="connsiteY1" fmla="*/ 15442 h 806562"/>
              <a:gd name="connsiteX2" fmla="*/ 299158 w 558080"/>
              <a:gd name="connsiteY2" fmla="*/ 20443 h 806562"/>
              <a:gd name="connsiteX3" fmla="*/ 227168 w 558080"/>
              <a:gd name="connsiteY3" fmla="*/ 27403 h 806562"/>
              <a:gd name="connsiteX4" fmla="*/ 162792 w 558080"/>
              <a:gd name="connsiteY4" fmla="*/ 11635 h 806562"/>
              <a:gd name="connsiteX5" fmla="*/ 76991 w 558080"/>
              <a:gd name="connsiteY5" fmla="*/ 12940 h 806562"/>
              <a:gd name="connsiteX6" fmla="*/ 0 w 558080"/>
              <a:gd name="connsiteY6" fmla="*/ 59592 h 806562"/>
              <a:gd name="connsiteX7" fmla="*/ 45455 w 558080"/>
              <a:gd name="connsiteY7" fmla="*/ 174427 h 806562"/>
              <a:gd name="connsiteX8" fmla="*/ 119946 w 558080"/>
              <a:gd name="connsiteY8" fmla="*/ 257725 h 806562"/>
              <a:gd name="connsiteX9" fmla="*/ 108636 w 558080"/>
              <a:gd name="connsiteY9" fmla="*/ 303181 h 806562"/>
              <a:gd name="connsiteX10" fmla="*/ 75795 w 558080"/>
              <a:gd name="connsiteY10" fmla="*/ 328410 h 806562"/>
              <a:gd name="connsiteX11" fmla="*/ 84604 w 558080"/>
              <a:gd name="connsiteY11" fmla="*/ 359946 h 806562"/>
              <a:gd name="connsiteX12" fmla="*/ 48065 w 558080"/>
              <a:gd name="connsiteY12" fmla="*/ 416711 h 806562"/>
              <a:gd name="connsiteX13" fmla="*/ 3915 w 558080"/>
              <a:gd name="connsiteY13" fmla="*/ 430631 h 806562"/>
              <a:gd name="connsiteX14" fmla="*/ 44259 w 558080"/>
              <a:gd name="connsiteY14" fmla="*/ 510123 h 806562"/>
              <a:gd name="connsiteX15" fmla="*/ 64486 w 558080"/>
              <a:gd name="connsiteY15" fmla="*/ 516431 h 806562"/>
              <a:gd name="connsiteX16" fmla="*/ 75904 w 558080"/>
              <a:gd name="connsiteY16" fmla="*/ 544160 h 806562"/>
              <a:gd name="connsiteX17" fmla="*/ 123861 w 558080"/>
              <a:gd name="connsiteY17" fmla="*/ 638769 h 806562"/>
              <a:gd name="connsiteX18" fmla="*/ 179430 w 558080"/>
              <a:gd name="connsiteY18" fmla="*/ 653884 h 806562"/>
              <a:gd name="connsiteX19" fmla="*/ 205963 w 558080"/>
              <a:gd name="connsiteY19" fmla="*/ 675307 h 806562"/>
              <a:gd name="connsiteX20" fmla="*/ 210966 w 558080"/>
              <a:gd name="connsiteY20" fmla="*/ 710649 h 806562"/>
              <a:gd name="connsiteX21" fmla="*/ 229887 w 558080"/>
              <a:gd name="connsiteY21" fmla="*/ 720763 h 806562"/>
              <a:gd name="connsiteX22" fmla="*/ 234890 w 558080"/>
              <a:gd name="connsiteY22" fmla="*/ 772525 h 806562"/>
              <a:gd name="connsiteX23" fmla="*/ 274038 w 558080"/>
              <a:gd name="connsiteY23" fmla="*/ 806563 h 806562"/>
              <a:gd name="connsiteX24" fmla="*/ 309380 w 558080"/>
              <a:gd name="connsiteY24" fmla="*/ 805258 h 806562"/>
              <a:gd name="connsiteX25" fmla="*/ 348528 w 558080"/>
              <a:gd name="connsiteY25" fmla="*/ 767414 h 806562"/>
              <a:gd name="connsiteX26" fmla="*/ 339720 w 558080"/>
              <a:gd name="connsiteY26" fmla="*/ 747187 h 806562"/>
              <a:gd name="connsiteX27" fmla="*/ 358641 w 558080"/>
              <a:gd name="connsiteY27" fmla="*/ 724460 h 806562"/>
              <a:gd name="connsiteX28" fmla="*/ 449552 w 558080"/>
              <a:gd name="connsiteY28" fmla="*/ 739575 h 806562"/>
              <a:gd name="connsiteX29" fmla="*/ 495008 w 558080"/>
              <a:gd name="connsiteY29" fmla="*/ 700427 h 806562"/>
              <a:gd name="connsiteX30" fmla="*/ 539158 w 558080"/>
              <a:gd name="connsiteY30" fmla="*/ 547749 h 806562"/>
              <a:gd name="connsiteX31" fmla="*/ 558080 w 558080"/>
              <a:gd name="connsiteY31" fmla="*/ 377345 h 806562"/>
              <a:gd name="connsiteX32" fmla="*/ 495008 w 558080"/>
              <a:gd name="connsiteY32" fmla="*/ 343308 h 806562"/>
              <a:gd name="connsiteX33" fmla="*/ 553078 w 558080"/>
              <a:gd name="connsiteY33" fmla="*/ 287739 h 806562"/>
              <a:gd name="connsiteX34" fmla="*/ 502620 w 558080"/>
              <a:gd name="connsiteY34" fmla="*/ 238478 h 806562"/>
              <a:gd name="connsiteX35" fmla="*/ 516539 w 558080"/>
              <a:gd name="connsiteY35" fmla="*/ 190521 h 806562"/>
              <a:gd name="connsiteX36" fmla="*/ 464777 w 558080"/>
              <a:gd name="connsiteY36" fmla="*/ 98414 h 806562"/>
              <a:gd name="connsiteX37" fmla="*/ 491311 w 558080"/>
              <a:gd name="connsiteY37" fmla="*/ 51762 h 806562"/>
              <a:gd name="connsiteX38" fmla="*/ 455968 w 558080"/>
              <a:gd name="connsiteY38" fmla="*/ 24032 h 806562"/>
              <a:gd name="connsiteX39" fmla="*/ 460971 w 558080"/>
              <a:gd name="connsiteY39" fmla="*/ 0 h 80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58080" h="806562">
                <a:moveTo>
                  <a:pt x="460753" y="326"/>
                </a:moveTo>
                <a:lnTo>
                  <a:pt x="344613" y="15442"/>
                </a:lnTo>
                <a:lnTo>
                  <a:pt x="299158" y="20443"/>
                </a:lnTo>
                <a:lnTo>
                  <a:pt x="227168" y="27403"/>
                </a:lnTo>
                <a:lnTo>
                  <a:pt x="162792" y="11635"/>
                </a:lnTo>
                <a:lnTo>
                  <a:pt x="76991" y="12940"/>
                </a:lnTo>
                <a:lnTo>
                  <a:pt x="0" y="59592"/>
                </a:lnTo>
                <a:lnTo>
                  <a:pt x="45455" y="174427"/>
                </a:lnTo>
                <a:lnTo>
                  <a:pt x="119946" y="257725"/>
                </a:lnTo>
                <a:lnTo>
                  <a:pt x="108636" y="303181"/>
                </a:lnTo>
                <a:lnTo>
                  <a:pt x="75795" y="328410"/>
                </a:lnTo>
                <a:lnTo>
                  <a:pt x="84604" y="359946"/>
                </a:lnTo>
                <a:lnTo>
                  <a:pt x="48065" y="416711"/>
                </a:lnTo>
                <a:lnTo>
                  <a:pt x="3915" y="430631"/>
                </a:lnTo>
                <a:lnTo>
                  <a:pt x="44259" y="510123"/>
                </a:lnTo>
                <a:lnTo>
                  <a:pt x="64486" y="516431"/>
                </a:lnTo>
                <a:lnTo>
                  <a:pt x="75904" y="544160"/>
                </a:lnTo>
                <a:lnTo>
                  <a:pt x="123861" y="638769"/>
                </a:lnTo>
                <a:lnTo>
                  <a:pt x="179430" y="653884"/>
                </a:lnTo>
                <a:lnTo>
                  <a:pt x="205963" y="675307"/>
                </a:lnTo>
                <a:lnTo>
                  <a:pt x="210966" y="710649"/>
                </a:lnTo>
                <a:lnTo>
                  <a:pt x="229887" y="720763"/>
                </a:lnTo>
                <a:lnTo>
                  <a:pt x="234890" y="772525"/>
                </a:lnTo>
                <a:lnTo>
                  <a:pt x="274038" y="806563"/>
                </a:lnTo>
                <a:lnTo>
                  <a:pt x="309380" y="805258"/>
                </a:lnTo>
                <a:lnTo>
                  <a:pt x="348528" y="767414"/>
                </a:lnTo>
                <a:lnTo>
                  <a:pt x="339720" y="747187"/>
                </a:lnTo>
                <a:lnTo>
                  <a:pt x="358641" y="724460"/>
                </a:lnTo>
                <a:lnTo>
                  <a:pt x="449552" y="739575"/>
                </a:lnTo>
                <a:lnTo>
                  <a:pt x="495008" y="700427"/>
                </a:lnTo>
                <a:lnTo>
                  <a:pt x="539158" y="547749"/>
                </a:lnTo>
                <a:lnTo>
                  <a:pt x="558080" y="377345"/>
                </a:lnTo>
                <a:lnTo>
                  <a:pt x="495008" y="343308"/>
                </a:lnTo>
                <a:lnTo>
                  <a:pt x="553078" y="287739"/>
                </a:lnTo>
                <a:lnTo>
                  <a:pt x="502620" y="238478"/>
                </a:lnTo>
                <a:lnTo>
                  <a:pt x="516539" y="190521"/>
                </a:lnTo>
                <a:lnTo>
                  <a:pt x="464777" y="98414"/>
                </a:lnTo>
                <a:lnTo>
                  <a:pt x="491311" y="51762"/>
                </a:lnTo>
                <a:lnTo>
                  <a:pt x="455968" y="24032"/>
                </a:lnTo>
                <a:lnTo>
                  <a:pt x="460971" y="0"/>
                </a:lnTo>
                <a:close/>
              </a:path>
            </a:pathLst>
          </a:custGeom>
          <a:solidFill>
            <a:srgbClr val="9B9A9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68" name="Frihandsfigur: Form 1167">
            <a:extLst>
              <a:ext uri="{FF2B5EF4-FFF2-40B4-BE49-F238E27FC236}">
                <a16:creationId xmlns:a16="http://schemas.microsoft.com/office/drawing/2014/main" id="{BB5EAFC7-517A-8F4A-421A-B863AE50D0E4}"/>
              </a:ext>
            </a:extLst>
          </p:cNvPr>
          <p:cNvSpPr/>
          <p:nvPr/>
        </p:nvSpPr>
        <p:spPr>
          <a:xfrm>
            <a:off x="9086438" y="3680507"/>
            <a:ext cx="407213" cy="414524"/>
          </a:xfrm>
          <a:custGeom>
            <a:avLst/>
            <a:gdLst>
              <a:gd name="connsiteX0" fmla="*/ 436721 w 726743"/>
              <a:gd name="connsiteY0" fmla="*/ 21422 h 739792"/>
              <a:gd name="connsiteX1" fmla="*/ 402683 w 726743"/>
              <a:gd name="connsiteY1" fmla="*/ 45455 h 739792"/>
              <a:gd name="connsiteX2" fmla="*/ 390069 w 726743"/>
              <a:gd name="connsiteY2" fmla="*/ 0 h 739792"/>
              <a:gd name="connsiteX3" fmla="*/ 357228 w 726743"/>
              <a:gd name="connsiteY3" fmla="*/ 7612 h 739792"/>
              <a:gd name="connsiteX4" fmla="*/ 355923 w 726743"/>
              <a:gd name="connsiteY4" fmla="*/ 63181 h 739792"/>
              <a:gd name="connsiteX5" fmla="*/ 328193 w 726743"/>
              <a:gd name="connsiteY5" fmla="*/ 97218 h 739792"/>
              <a:gd name="connsiteX6" fmla="*/ 257509 w 726743"/>
              <a:gd name="connsiteY6" fmla="*/ 92216 h 739792"/>
              <a:gd name="connsiteX7" fmla="*/ 233476 w 726743"/>
              <a:gd name="connsiteY7" fmla="*/ 111137 h 739792"/>
              <a:gd name="connsiteX8" fmla="*/ 257509 w 726743"/>
              <a:gd name="connsiteY8" fmla="*/ 152787 h 739792"/>
              <a:gd name="connsiteX9" fmla="*/ 143870 w 726743"/>
              <a:gd name="connsiteY9" fmla="*/ 175515 h 739792"/>
              <a:gd name="connsiteX10" fmla="*/ 0 w 726743"/>
              <a:gd name="connsiteY10" fmla="*/ 453141 h 739792"/>
              <a:gd name="connsiteX11" fmla="*/ 88954 w 726743"/>
              <a:gd name="connsiteY11" fmla="*/ 425411 h 739792"/>
              <a:gd name="connsiteX12" fmla="*/ 114835 w 726743"/>
              <a:gd name="connsiteY12" fmla="*/ 611583 h 739792"/>
              <a:gd name="connsiteX13" fmla="*/ 190522 w 726743"/>
              <a:gd name="connsiteY13" fmla="*/ 647577 h 739792"/>
              <a:gd name="connsiteX14" fmla="*/ 196829 w 726743"/>
              <a:gd name="connsiteY14" fmla="*/ 694229 h 739792"/>
              <a:gd name="connsiteX15" fmla="*/ 214445 w 726743"/>
              <a:gd name="connsiteY15" fmla="*/ 735878 h 739792"/>
              <a:gd name="connsiteX16" fmla="*/ 261097 w 726743"/>
              <a:gd name="connsiteY16" fmla="*/ 706843 h 739792"/>
              <a:gd name="connsiteX17" fmla="*/ 290132 w 726743"/>
              <a:gd name="connsiteY17" fmla="*/ 641270 h 739792"/>
              <a:gd name="connsiteX18" fmla="*/ 321668 w 726743"/>
              <a:gd name="connsiteY18" fmla="*/ 621043 h 739792"/>
              <a:gd name="connsiteX19" fmla="*/ 321668 w 726743"/>
              <a:gd name="connsiteY19" fmla="*/ 670305 h 739792"/>
              <a:gd name="connsiteX20" fmla="*/ 338089 w 726743"/>
              <a:gd name="connsiteY20" fmla="*/ 665303 h 739792"/>
              <a:gd name="connsiteX21" fmla="*/ 340590 w 726743"/>
              <a:gd name="connsiteY21" fmla="*/ 698144 h 739792"/>
              <a:gd name="connsiteX22" fmla="*/ 320363 w 726743"/>
              <a:gd name="connsiteY22" fmla="*/ 739793 h 739792"/>
              <a:gd name="connsiteX23" fmla="*/ 364514 w 726743"/>
              <a:gd name="connsiteY23" fmla="*/ 714564 h 739792"/>
              <a:gd name="connsiteX24" fmla="*/ 374627 w 726743"/>
              <a:gd name="connsiteY24" fmla="*/ 679222 h 739792"/>
              <a:gd name="connsiteX25" fmla="*/ 393549 w 726743"/>
              <a:gd name="connsiteY25" fmla="*/ 642575 h 739792"/>
              <a:gd name="connsiteX26" fmla="*/ 416276 w 726743"/>
              <a:gd name="connsiteY26" fmla="*/ 613540 h 739792"/>
              <a:gd name="connsiteX27" fmla="*/ 442810 w 726743"/>
              <a:gd name="connsiteY27" fmla="*/ 612235 h 739792"/>
              <a:gd name="connsiteX28" fmla="*/ 471845 w 726743"/>
              <a:gd name="connsiteY28" fmla="*/ 576893 h 739792"/>
              <a:gd name="connsiteX29" fmla="*/ 515996 w 726743"/>
              <a:gd name="connsiteY29" fmla="*/ 603427 h 739792"/>
              <a:gd name="connsiteX30" fmla="*/ 540028 w 726743"/>
              <a:gd name="connsiteY30" fmla="*/ 592009 h 739792"/>
              <a:gd name="connsiteX31" fmla="*/ 555144 w 726743"/>
              <a:gd name="connsiteY31" fmla="*/ 618542 h 739792"/>
              <a:gd name="connsiteX32" fmla="*/ 565257 w 726743"/>
              <a:gd name="connsiteY32" fmla="*/ 575588 h 739792"/>
              <a:gd name="connsiteX33" fmla="*/ 605602 w 726743"/>
              <a:gd name="connsiteY33" fmla="*/ 576893 h 739792"/>
              <a:gd name="connsiteX34" fmla="*/ 627025 w 726743"/>
              <a:gd name="connsiteY34" fmla="*/ 544052 h 739792"/>
              <a:gd name="connsiteX35" fmla="*/ 609299 w 726743"/>
              <a:gd name="connsiteY35" fmla="*/ 512516 h 739792"/>
              <a:gd name="connsiteX36" fmla="*/ 658561 w 726743"/>
              <a:gd name="connsiteY36" fmla="*/ 458252 h 739792"/>
              <a:gd name="connsiteX37" fmla="*/ 645946 w 726743"/>
              <a:gd name="connsiteY37" fmla="*/ 438025 h 739792"/>
              <a:gd name="connsiteX38" fmla="*/ 656060 w 726743"/>
              <a:gd name="connsiteY38" fmla="*/ 396376 h 739792"/>
              <a:gd name="connsiteX39" fmla="*/ 681288 w 726743"/>
              <a:gd name="connsiteY39" fmla="*/ 354727 h 739792"/>
              <a:gd name="connsiteX40" fmla="*/ 726744 w 726743"/>
              <a:gd name="connsiteY40" fmla="*/ 348419 h 739792"/>
              <a:gd name="connsiteX41" fmla="*/ 725439 w 726743"/>
              <a:gd name="connsiteY41" fmla="*/ 320689 h 739792"/>
              <a:gd name="connsiteX42" fmla="*/ 669870 w 726743"/>
              <a:gd name="connsiteY42" fmla="*/ 314382 h 739792"/>
              <a:gd name="connsiteX43" fmla="*/ 644641 w 726743"/>
              <a:gd name="connsiteY43" fmla="*/ 277735 h 739792"/>
              <a:gd name="connsiteX44" fmla="*/ 663563 w 726743"/>
              <a:gd name="connsiteY44" fmla="*/ 248700 h 739792"/>
              <a:gd name="connsiteX45" fmla="*/ 625720 w 726743"/>
              <a:gd name="connsiteY45" fmla="*/ 199438 h 739792"/>
              <a:gd name="connsiteX46" fmla="*/ 561343 w 726743"/>
              <a:gd name="connsiteY46" fmla="*/ 222166 h 739792"/>
              <a:gd name="connsiteX47" fmla="*/ 493159 w 726743"/>
              <a:gd name="connsiteY47" fmla="*/ 194436 h 739792"/>
              <a:gd name="connsiteX48" fmla="*/ 491854 w 726743"/>
              <a:gd name="connsiteY48" fmla="*/ 170403 h 739792"/>
              <a:gd name="connsiteX49" fmla="*/ 558733 w 726743"/>
              <a:gd name="connsiteY49" fmla="*/ 172904 h 739792"/>
              <a:gd name="connsiteX50" fmla="*/ 620609 w 726743"/>
              <a:gd name="connsiteY50" fmla="*/ 152678 h 739792"/>
              <a:gd name="connsiteX51" fmla="*/ 705756 w 726743"/>
              <a:gd name="connsiteY51" fmla="*/ 160834 h 739792"/>
              <a:gd name="connsiteX52" fmla="*/ 672480 w 726743"/>
              <a:gd name="connsiteY52" fmla="*/ 75795 h 739792"/>
              <a:gd name="connsiteX53" fmla="*/ 638008 w 726743"/>
              <a:gd name="connsiteY53" fmla="*/ 80145 h 739792"/>
              <a:gd name="connsiteX54" fmla="*/ 619304 w 726743"/>
              <a:gd name="connsiteY54" fmla="*/ 58070 h 739792"/>
              <a:gd name="connsiteX55" fmla="*/ 491854 w 726743"/>
              <a:gd name="connsiteY55" fmla="*/ 51763 h 739792"/>
              <a:gd name="connsiteX56" fmla="*/ 436286 w 726743"/>
              <a:gd name="connsiteY56" fmla="*/ 21422 h 73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26743" h="739792">
                <a:moveTo>
                  <a:pt x="436721" y="21422"/>
                </a:moveTo>
                <a:lnTo>
                  <a:pt x="402683" y="45455"/>
                </a:lnTo>
                <a:lnTo>
                  <a:pt x="390069" y="0"/>
                </a:lnTo>
                <a:lnTo>
                  <a:pt x="357228" y="7612"/>
                </a:lnTo>
                <a:lnTo>
                  <a:pt x="355923" y="63181"/>
                </a:lnTo>
                <a:lnTo>
                  <a:pt x="328193" y="97218"/>
                </a:lnTo>
                <a:lnTo>
                  <a:pt x="257509" y="92216"/>
                </a:lnTo>
                <a:lnTo>
                  <a:pt x="233476" y="111137"/>
                </a:lnTo>
                <a:lnTo>
                  <a:pt x="257509" y="152787"/>
                </a:lnTo>
                <a:lnTo>
                  <a:pt x="143870" y="175515"/>
                </a:lnTo>
                <a:lnTo>
                  <a:pt x="0" y="453141"/>
                </a:lnTo>
                <a:lnTo>
                  <a:pt x="88954" y="425411"/>
                </a:lnTo>
                <a:lnTo>
                  <a:pt x="114835" y="611583"/>
                </a:lnTo>
                <a:lnTo>
                  <a:pt x="190522" y="647577"/>
                </a:lnTo>
                <a:lnTo>
                  <a:pt x="196829" y="694229"/>
                </a:lnTo>
                <a:lnTo>
                  <a:pt x="214445" y="735878"/>
                </a:lnTo>
                <a:lnTo>
                  <a:pt x="261097" y="706843"/>
                </a:lnTo>
                <a:lnTo>
                  <a:pt x="290132" y="641270"/>
                </a:lnTo>
                <a:lnTo>
                  <a:pt x="321668" y="621043"/>
                </a:lnTo>
                <a:lnTo>
                  <a:pt x="321668" y="670305"/>
                </a:lnTo>
                <a:lnTo>
                  <a:pt x="338089" y="665303"/>
                </a:lnTo>
                <a:lnTo>
                  <a:pt x="340590" y="698144"/>
                </a:lnTo>
                <a:lnTo>
                  <a:pt x="320363" y="739793"/>
                </a:lnTo>
                <a:lnTo>
                  <a:pt x="364514" y="714564"/>
                </a:lnTo>
                <a:lnTo>
                  <a:pt x="374627" y="679222"/>
                </a:lnTo>
                <a:lnTo>
                  <a:pt x="393549" y="642575"/>
                </a:lnTo>
                <a:lnTo>
                  <a:pt x="416276" y="613540"/>
                </a:lnTo>
                <a:lnTo>
                  <a:pt x="442810" y="612235"/>
                </a:lnTo>
                <a:lnTo>
                  <a:pt x="471845" y="576893"/>
                </a:lnTo>
                <a:lnTo>
                  <a:pt x="515996" y="603427"/>
                </a:lnTo>
                <a:lnTo>
                  <a:pt x="540028" y="592009"/>
                </a:lnTo>
                <a:lnTo>
                  <a:pt x="555144" y="618542"/>
                </a:lnTo>
                <a:lnTo>
                  <a:pt x="565257" y="575588"/>
                </a:lnTo>
                <a:lnTo>
                  <a:pt x="605602" y="576893"/>
                </a:lnTo>
                <a:lnTo>
                  <a:pt x="627025" y="544052"/>
                </a:lnTo>
                <a:lnTo>
                  <a:pt x="609299" y="512516"/>
                </a:lnTo>
                <a:lnTo>
                  <a:pt x="658561" y="458252"/>
                </a:lnTo>
                <a:lnTo>
                  <a:pt x="645946" y="438025"/>
                </a:lnTo>
                <a:lnTo>
                  <a:pt x="656060" y="396376"/>
                </a:lnTo>
                <a:lnTo>
                  <a:pt x="681288" y="354727"/>
                </a:lnTo>
                <a:lnTo>
                  <a:pt x="726744" y="348419"/>
                </a:lnTo>
                <a:lnTo>
                  <a:pt x="725439" y="320689"/>
                </a:lnTo>
                <a:lnTo>
                  <a:pt x="669870" y="314382"/>
                </a:lnTo>
                <a:lnTo>
                  <a:pt x="644641" y="277735"/>
                </a:lnTo>
                <a:lnTo>
                  <a:pt x="663563" y="248700"/>
                </a:lnTo>
                <a:lnTo>
                  <a:pt x="625720" y="199438"/>
                </a:lnTo>
                <a:lnTo>
                  <a:pt x="561343" y="222166"/>
                </a:lnTo>
                <a:lnTo>
                  <a:pt x="493159" y="194436"/>
                </a:lnTo>
                <a:lnTo>
                  <a:pt x="491854" y="170403"/>
                </a:lnTo>
                <a:lnTo>
                  <a:pt x="558733" y="172904"/>
                </a:lnTo>
                <a:lnTo>
                  <a:pt x="620609" y="152678"/>
                </a:lnTo>
                <a:lnTo>
                  <a:pt x="705756" y="160834"/>
                </a:lnTo>
                <a:lnTo>
                  <a:pt x="672480" y="75795"/>
                </a:lnTo>
                <a:lnTo>
                  <a:pt x="638008" y="80145"/>
                </a:lnTo>
                <a:lnTo>
                  <a:pt x="619304" y="58070"/>
                </a:lnTo>
                <a:lnTo>
                  <a:pt x="491854" y="51763"/>
                </a:lnTo>
                <a:lnTo>
                  <a:pt x="436286" y="21422"/>
                </a:lnTo>
                <a:close/>
              </a:path>
            </a:pathLst>
          </a:custGeom>
          <a:solidFill>
            <a:srgbClr val="CBCBC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69" name="Frihandsfigur: Form 1168">
            <a:extLst>
              <a:ext uri="{FF2B5EF4-FFF2-40B4-BE49-F238E27FC236}">
                <a16:creationId xmlns:a16="http://schemas.microsoft.com/office/drawing/2014/main" id="{CC5ECBBF-2841-A14B-4A19-9623E5F238E4}"/>
              </a:ext>
            </a:extLst>
          </p:cNvPr>
          <p:cNvSpPr/>
          <p:nvPr/>
        </p:nvSpPr>
        <p:spPr>
          <a:xfrm>
            <a:off x="8409659" y="2839635"/>
            <a:ext cx="821067" cy="1139441"/>
          </a:xfrm>
          <a:custGeom>
            <a:avLst/>
            <a:gdLst>
              <a:gd name="connsiteX0" fmla="*/ 443028 w 1465340"/>
              <a:gd name="connsiteY0" fmla="*/ 0 h 2033534"/>
              <a:gd name="connsiteX1" fmla="*/ 326888 w 1465340"/>
              <a:gd name="connsiteY1" fmla="*/ 25229 h 2033534"/>
              <a:gd name="connsiteX2" fmla="*/ 369842 w 1465340"/>
              <a:gd name="connsiteY2" fmla="*/ 146371 h 2033534"/>
              <a:gd name="connsiteX3" fmla="*/ 364840 w 1465340"/>
              <a:gd name="connsiteY3" fmla="*/ 188020 h 2033534"/>
              <a:gd name="connsiteX4" fmla="*/ 386263 w 1465340"/>
              <a:gd name="connsiteY4" fmla="*/ 285238 h 2033534"/>
              <a:gd name="connsiteX5" fmla="*/ 436721 w 1465340"/>
              <a:gd name="connsiteY5" fmla="*/ 376149 h 2033534"/>
              <a:gd name="connsiteX6" fmla="*/ 432914 w 1465340"/>
              <a:gd name="connsiteY6" fmla="*/ 421605 h 2033534"/>
              <a:gd name="connsiteX7" fmla="*/ 472063 w 1465340"/>
              <a:gd name="connsiteY7" fmla="*/ 498596 h 2033534"/>
              <a:gd name="connsiteX8" fmla="*/ 470758 w 1465340"/>
              <a:gd name="connsiteY8" fmla="*/ 600817 h 2033534"/>
              <a:gd name="connsiteX9" fmla="*/ 415189 w 1465340"/>
              <a:gd name="connsiteY9" fmla="*/ 680310 h 2033534"/>
              <a:gd name="connsiteX10" fmla="*/ 427803 w 1465340"/>
              <a:gd name="connsiteY10" fmla="*/ 812870 h 2033534"/>
              <a:gd name="connsiteX11" fmla="*/ 408882 w 1465340"/>
              <a:gd name="connsiteY11" fmla="*/ 862131 h 2033534"/>
              <a:gd name="connsiteX12" fmla="*/ 377346 w 1465340"/>
              <a:gd name="connsiteY12" fmla="*/ 947931 h 2033534"/>
              <a:gd name="connsiteX13" fmla="*/ 344505 w 1465340"/>
              <a:gd name="connsiteY13" fmla="*/ 971964 h 2033534"/>
              <a:gd name="connsiteX14" fmla="*/ 328084 w 1465340"/>
              <a:gd name="connsiteY14" fmla="*/ 1013613 h 2033534"/>
              <a:gd name="connsiteX15" fmla="*/ 267513 w 1465340"/>
              <a:gd name="connsiteY15" fmla="*/ 1040147 h 2033534"/>
              <a:gd name="connsiteX16" fmla="*/ 235977 w 1465340"/>
              <a:gd name="connsiteY16" fmla="*/ 1074184 h 2033534"/>
              <a:gd name="connsiteX17" fmla="*/ 186715 w 1465340"/>
              <a:gd name="connsiteY17" fmla="*/ 1080492 h 2033534"/>
              <a:gd name="connsiteX18" fmla="*/ 147567 w 1465340"/>
              <a:gd name="connsiteY18" fmla="*/ 1064071 h 2033534"/>
              <a:gd name="connsiteX19" fmla="*/ 93303 w 1465340"/>
              <a:gd name="connsiteY19" fmla="*/ 1113333 h 2033534"/>
              <a:gd name="connsiteX20" fmla="*/ 122338 w 1465340"/>
              <a:gd name="connsiteY20" fmla="*/ 1172707 h 2033534"/>
              <a:gd name="connsiteX21" fmla="*/ 123643 w 1465340"/>
              <a:gd name="connsiteY21" fmla="*/ 1229473 h 2033534"/>
              <a:gd name="connsiteX22" fmla="*/ 94608 w 1465340"/>
              <a:gd name="connsiteY22" fmla="*/ 1261008 h 2033534"/>
              <a:gd name="connsiteX23" fmla="*/ 79493 w 1465340"/>
              <a:gd name="connsiteY23" fmla="*/ 1293850 h 2033534"/>
              <a:gd name="connsiteX24" fmla="*/ 25229 w 1465340"/>
              <a:gd name="connsiteY24" fmla="*/ 1303963 h 2033534"/>
              <a:gd name="connsiteX25" fmla="*/ 0 w 1465340"/>
              <a:gd name="connsiteY25" fmla="*/ 1350615 h 2033534"/>
              <a:gd name="connsiteX26" fmla="*/ 17725 w 1465340"/>
              <a:gd name="connsiteY26" fmla="*/ 1444027 h 2033534"/>
              <a:gd name="connsiteX27" fmla="*/ 27839 w 1465340"/>
              <a:gd name="connsiteY27" fmla="*/ 1542441 h 2033534"/>
              <a:gd name="connsiteX28" fmla="*/ 42954 w 1465340"/>
              <a:gd name="connsiteY28" fmla="*/ 1582786 h 2033534"/>
              <a:gd name="connsiteX29" fmla="*/ 39148 w 1465340"/>
              <a:gd name="connsiteY29" fmla="*/ 1683810 h 2033534"/>
              <a:gd name="connsiteX30" fmla="*/ 162791 w 1465340"/>
              <a:gd name="connsiteY30" fmla="*/ 1726764 h 2033534"/>
              <a:gd name="connsiteX31" fmla="*/ 251093 w 1465340"/>
              <a:gd name="connsiteY31" fmla="*/ 1726764 h 2033534"/>
              <a:gd name="connsiteX32" fmla="*/ 288936 w 1465340"/>
              <a:gd name="connsiteY32" fmla="*/ 1743185 h 2033534"/>
              <a:gd name="connsiteX33" fmla="*/ 343200 w 1465340"/>
              <a:gd name="connsiteY33" fmla="*/ 1786139 h 2033534"/>
              <a:gd name="connsiteX34" fmla="*/ 396159 w 1465340"/>
              <a:gd name="connsiteY34" fmla="*/ 1798753 h 2033534"/>
              <a:gd name="connsiteX35" fmla="*/ 429000 w 1465340"/>
              <a:gd name="connsiteY35" fmla="*/ 1743185 h 2033534"/>
              <a:gd name="connsiteX36" fmla="*/ 463037 w 1465340"/>
              <a:gd name="connsiteY36" fmla="*/ 1760801 h 2033534"/>
              <a:gd name="connsiteX37" fmla="*/ 488266 w 1465340"/>
              <a:gd name="connsiteY37" fmla="*/ 1784834 h 2033534"/>
              <a:gd name="connsiteX38" fmla="*/ 488266 w 1465340"/>
              <a:gd name="connsiteY38" fmla="*/ 1863131 h 2033534"/>
              <a:gd name="connsiteX39" fmla="*/ 550142 w 1465340"/>
              <a:gd name="connsiteY39" fmla="*/ 1841708 h 2033534"/>
              <a:gd name="connsiteX40" fmla="*/ 552643 w 1465340"/>
              <a:gd name="connsiteY40" fmla="*/ 1879551 h 2033534"/>
              <a:gd name="connsiteX41" fmla="*/ 595597 w 1465340"/>
              <a:gd name="connsiteY41" fmla="*/ 1871939 h 2033534"/>
              <a:gd name="connsiteX42" fmla="*/ 608212 w 1465340"/>
              <a:gd name="connsiteY42" fmla="*/ 1909782 h 2033534"/>
              <a:gd name="connsiteX43" fmla="*/ 633441 w 1465340"/>
              <a:gd name="connsiteY43" fmla="*/ 1911087 h 2033534"/>
              <a:gd name="connsiteX44" fmla="*/ 644859 w 1465340"/>
              <a:gd name="connsiteY44" fmla="*/ 2003194 h 2033534"/>
              <a:gd name="connsiteX45" fmla="*/ 695317 w 1465340"/>
              <a:gd name="connsiteY45" fmla="*/ 2033534 h 2033534"/>
              <a:gd name="connsiteX46" fmla="*/ 718044 w 1465340"/>
              <a:gd name="connsiteY46" fmla="*/ 2013308 h 2033534"/>
              <a:gd name="connsiteX47" fmla="*/ 705430 w 1465340"/>
              <a:gd name="connsiteY47" fmla="*/ 1869438 h 2033534"/>
              <a:gd name="connsiteX48" fmla="*/ 681397 w 1465340"/>
              <a:gd name="connsiteY48" fmla="*/ 1773524 h 2033534"/>
              <a:gd name="connsiteX49" fmla="*/ 653667 w 1465340"/>
              <a:gd name="connsiteY49" fmla="*/ 1701535 h 2033534"/>
              <a:gd name="connsiteX50" fmla="*/ 680201 w 1465340"/>
              <a:gd name="connsiteY50" fmla="*/ 1675001 h 2033534"/>
              <a:gd name="connsiteX51" fmla="*/ 680201 w 1465340"/>
              <a:gd name="connsiteY51" fmla="*/ 1605622 h 2033534"/>
              <a:gd name="connsiteX52" fmla="*/ 695317 w 1465340"/>
              <a:gd name="connsiteY52" fmla="*/ 1628350 h 2033534"/>
              <a:gd name="connsiteX53" fmla="*/ 712933 w 1465340"/>
              <a:gd name="connsiteY53" fmla="*/ 1648576 h 2033534"/>
              <a:gd name="connsiteX54" fmla="*/ 743273 w 1465340"/>
              <a:gd name="connsiteY54" fmla="*/ 1644770 h 2033534"/>
              <a:gd name="connsiteX55" fmla="*/ 730659 w 1465340"/>
              <a:gd name="connsiteY55" fmla="*/ 1617040 h 2033534"/>
              <a:gd name="connsiteX56" fmla="*/ 745774 w 1465340"/>
              <a:gd name="connsiteY56" fmla="*/ 1596813 h 2033534"/>
              <a:gd name="connsiteX57" fmla="*/ 791230 w 1465340"/>
              <a:gd name="connsiteY57" fmla="*/ 1590507 h 2033534"/>
              <a:gd name="connsiteX58" fmla="*/ 817764 w 1465340"/>
              <a:gd name="connsiteY58" fmla="*/ 1623347 h 2033534"/>
              <a:gd name="connsiteX59" fmla="*/ 848103 w 1465340"/>
              <a:gd name="connsiteY59" fmla="*/ 1690226 h 2033534"/>
              <a:gd name="connsiteX60" fmla="*/ 884751 w 1465340"/>
              <a:gd name="connsiteY60" fmla="*/ 1654884 h 2033534"/>
              <a:gd name="connsiteX61" fmla="*/ 898670 w 1465340"/>
              <a:gd name="connsiteY61" fmla="*/ 1610733 h 2033534"/>
              <a:gd name="connsiteX62" fmla="*/ 941624 w 1465340"/>
              <a:gd name="connsiteY62" fmla="*/ 1591812 h 2033534"/>
              <a:gd name="connsiteX63" fmla="*/ 965657 w 1465340"/>
              <a:gd name="connsiteY63" fmla="*/ 1632156 h 2033534"/>
              <a:gd name="connsiteX64" fmla="*/ 998498 w 1465340"/>
              <a:gd name="connsiteY64" fmla="*/ 1603121 h 2033534"/>
              <a:gd name="connsiteX65" fmla="*/ 1032535 w 1465340"/>
              <a:gd name="connsiteY65" fmla="*/ 1632156 h 2033534"/>
              <a:gd name="connsiteX66" fmla="*/ 1061570 w 1465340"/>
              <a:gd name="connsiteY66" fmla="*/ 1651078 h 2033534"/>
              <a:gd name="connsiteX67" fmla="*/ 1101915 w 1465340"/>
              <a:gd name="connsiteY67" fmla="*/ 1649772 h 2033534"/>
              <a:gd name="connsiteX68" fmla="*/ 1117030 w 1465340"/>
              <a:gd name="connsiteY68" fmla="*/ 1735572 h 2033534"/>
              <a:gd name="connsiteX69" fmla="*/ 1084189 w 1465340"/>
              <a:gd name="connsiteY69" fmla="*/ 1799950 h 2033534"/>
              <a:gd name="connsiteX70" fmla="*/ 1055154 w 1465340"/>
              <a:gd name="connsiteY70" fmla="*/ 1855519 h 2033534"/>
              <a:gd name="connsiteX71" fmla="*/ 1053849 w 1465340"/>
              <a:gd name="connsiteY71" fmla="*/ 1907281 h 2033534"/>
              <a:gd name="connsiteX72" fmla="*/ 1070270 w 1465340"/>
              <a:gd name="connsiteY72" fmla="*/ 1913588 h 2033534"/>
              <a:gd name="connsiteX73" fmla="*/ 1091693 w 1465340"/>
              <a:gd name="connsiteY73" fmla="*/ 1876941 h 2033534"/>
              <a:gd name="connsiteX74" fmla="*/ 1127035 w 1465340"/>
              <a:gd name="connsiteY74" fmla="*/ 1850407 h 2033534"/>
              <a:gd name="connsiteX75" fmla="*/ 1152264 w 1465340"/>
              <a:gd name="connsiteY75" fmla="*/ 1871830 h 2033534"/>
              <a:gd name="connsiteX76" fmla="*/ 1135843 w 1465340"/>
              <a:gd name="connsiteY76" fmla="*/ 1913479 h 2033534"/>
              <a:gd name="connsiteX77" fmla="*/ 1207832 w 1465340"/>
              <a:gd name="connsiteY77" fmla="*/ 1953824 h 2033534"/>
              <a:gd name="connsiteX78" fmla="*/ 1351702 w 1465340"/>
              <a:gd name="connsiteY78" fmla="*/ 1676198 h 2033534"/>
              <a:gd name="connsiteX79" fmla="*/ 1465341 w 1465340"/>
              <a:gd name="connsiteY79" fmla="*/ 1653470 h 2033534"/>
              <a:gd name="connsiteX80" fmla="*/ 1441308 w 1465340"/>
              <a:gd name="connsiteY80" fmla="*/ 1611820 h 2033534"/>
              <a:gd name="connsiteX81" fmla="*/ 1414774 w 1465340"/>
              <a:gd name="connsiteY81" fmla="*/ 1560057 h 2033534"/>
              <a:gd name="connsiteX82" fmla="*/ 1427389 w 1465340"/>
              <a:gd name="connsiteY82" fmla="*/ 1504489 h 2033534"/>
              <a:gd name="connsiteX83" fmla="*/ 1394548 w 1465340"/>
              <a:gd name="connsiteY83" fmla="*/ 1479260 h 2033534"/>
              <a:gd name="connsiteX84" fmla="*/ 1312554 w 1465340"/>
              <a:gd name="connsiteY84" fmla="*/ 1456533 h 2033534"/>
              <a:gd name="connsiteX85" fmla="*/ 1311249 w 1465340"/>
              <a:gd name="connsiteY85" fmla="*/ 1400964 h 2033534"/>
              <a:gd name="connsiteX86" fmla="*/ 1294829 w 1465340"/>
              <a:gd name="connsiteY86" fmla="*/ 1325277 h 2033534"/>
              <a:gd name="connsiteX87" fmla="*/ 1303637 w 1465340"/>
              <a:gd name="connsiteY87" fmla="*/ 1292436 h 2033534"/>
              <a:gd name="connsiteX88" fmla="*/ 1278408 w 1465340"/>
              <a:gd name="connsiteY88" fmla="*/ 1244480 h 2033534"/>
              <a:gd name="connsiteX89" fmla="*/ 1304942 w 1465340"/>
              <a:gd name="connsiteY89" fmla="*/ 1228059 h 2033534"/>
              <a:gd name="connsiteX90" fmla="*/ 1296134 w 1465340"/>
              <a:gd name="connsiteY90" fmla="*/ 1176296 h 2033534"/>
              <a:gd name="connsiteX91" fmla="*/ 1303746 w 1465340"/>
              <a:gd name="connsiteY91" fmla="*/ 1104307 h 2033534"/>
              <a:gd name="connsiteX92" fmla="*/ 1278517 w 1465340"/>
              <a:gd name="connsiteY92" fmla="*/ 1092998 h 2033534"/>
              <a:gd name="connsiteX93" fmla="*/ 1263401 w 1465340"/>
              <a:gd name="connsiteY93" fmla="*/ 1058960 h 2033534"/>
              <a:gd name="connsiteX94" fmla="*/ 1320166 w 1465340"/>
              <a:gd name="connsiteY94" fmla="*/ 1038734 h 2033534"/>
              <a:gd name="connsiteX95" fmla="*/ 1310053 w 1465340"/>
              <a:gd name="connsiteY95" fmla="*/ 994583 h 2033534"/>
              <a:gd name="connsiteX96" fmla="*/ 1094194 w 1465340"/>
              <a:gd name="connsiteY96" fmla="*/ 836794 h 2033534"/>
              <a:gd name="connsiteX97" fmla="*/ 1039930 w 1465340"/>
              <a:gd name="connsiteY97" fmla="*/ 759802 h 2033534"/>
              <a:gd name="connsiteX98" fmla="*/ 971747 w 1465340"/>
              <a:gd name="connsiteY98" fmla="*/ 618434 h 2033534"/>
              <a:gd name="connsiteX99" fmla="*/ 914982 w 1465340"/>
              <a:gd name="connsiteY99" fmla="*/ 612126 h 2033534"/>
              <a:gd name="connsiteX100" fmla="*/ 882141 w 1465340"/>
              <a:gd name="connsiteY100" fmla="*/ 586897 h 2033534"/>
              <a:gd name="connsiteX101" fmla="*/ 856912 w 1465340"/>
              <a:gd name="connsiteY101" fmla="*/ 511211 h 2033534"/>
              <a:gd name="connsiteX102" fmla="*/ 800147 w 1465340"/>
              <a:gd name="connsiteY102" fmla="*/ 406489 h 2033534"/>
              <a:gd name="connsiteX103" fmla="*/ 782421 w 1465340"/>
              <a:gd name="connsiteY103" fmla="*/ 348419 h 2033534"/>
              <a:gd name="connsiteX104" fmla="*/ 757192 w 1465340"/>
              <a:gd name="connsiteY104" fmla="*/ 347114 h 2033534"/>
              <a:gd name="connsiteX105" fmla="*/ 745883 w 1465340"/>
              <a:gd name="connsiteY105" fmla="*/ 282737 h 2033534"/>
              <a:gd name="connsiteX106" fmla="*/ 540137 w 1465340"/>
              <a:gd name="connsiteY106" fmla="*/ 46760 h 2033534"/>
              <a:gd name="connsiteX107" fmla="*/ 530024 w 1465340"/>
              <a:gd name="connsiteY107" fmla="*/ 109 h 2033534"/>
              <a:gd name="connsiteX108" fmla="*/ 502294 w 1465340"/>
              <a:gd name="connsiteY108" fmla="*/ 8917 h 2033534"/>
              <a:gd name="connsiteX109" fmla="*/ 443028 w 1465340"/>
              <a:gd name="connsiteY109" fmla="*/ 109 h 203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465340" h="2033534">
                <a:moveTo>
                  <a:pt x="443028" y="0"/>
                </a:moveTo>
                <a:lnTo>
                  <a:pt x="326888" y="25229"/>
                </a:lnTo>
                <a:lnTo>
                  <a:pt x="369842" y="146371"/>
                </a:lnTo>
                <a:lnTo>
                  <a:pt x="364840" y="188020"/>
                </a:lnTo>
                <a:lnTo>
                  <a:pt x="386263" y="285238"/>
                </a:lnTo>
                <a:lnTo>
                  <a:pt x="436721" y="376149"/>
                </a:lnTo>
                <a:lnTo>
                  <a:pt x="432914" y="421605"/>
                </a:lnTo>
                <a:lnTo>
                  <a:pt x="472063" y="498596"/>
                </a:lnTo>
                <a:lnTo>
                  <a:pt x="470758" y="600817"/>
                </a:lnTo>
                <a:lnTo>
                  <a:pt x="415189" y="680310"/>
                </a:lnTo>
                <a:lnTo>
                  <a:pt x="427803" y="812870"/>
                </a:lnTo>
                <a:lnTo>
                  <a:pt x="408882" y="862131"/>
                </a:lnTo>
                <a:lnTo>
                  <a:pt x="377346" y="947931"/>
                </a:lnTo>
                <a:lnTo>
                  <a:pt x="344505" y="971964"/>
                </a:lnTo>
                <a:lnTo>
                  <a:pt x="328084" y="1013613"/>
                </a:lnTo>
                <a:lnTo>
                  <a:pt x="267513" y="1040147"/>
                </a:lnTo>
                <a:lnTo>
                  <a:pt x="235977" y="1074184"/>
                </a:lnTo>
                <a:lnTo>
                  <a:pt x="186715" y="1080492"/>
                </a:lnTo>
                <a:lnTo>
                  <a:pt x="147567" y="1064071"/>
                </a:lnTo>
                <a:lnTo>
                  <a:pt x="93303" y="1113333"/>
                </a:lnTo>
                <a:lnTo>
                  <a:pt x="122338" y="1172707"/>
                </a:lnTo>
                <a:lnTo>
                  <a:pt x="123643" y="1229473"/>
                </a:lnTo>
                <a:lnTo>
                  <a:pt x="94608" y="1261008"/>
                </a:lnTo>
                <a:lnTo>
                  <a:pt x="79493" y="1293850"/>
                </a:lnTo>
                <a:lnTo>
                  <a:pt x="25229" y="1303963"/>
                </a:lnTo>
                <a:lnTo>
                  <a:pt x="0" y="1350615"/>
                </a:lnTo>
                <a:lnTo>
                  <a:pt x="17725" y="1444027"/>
                </a:lnTo>
                <a:lnTo>
                  <a:pt x="27839" y="1542441"/>
                </a:lnTo>
                <a:lnTo>
                  <a:pt x="42954" y="1582786"/>
                </a:lnTo>
                <a:lnTo>
                  <a:pt x="39148" y="1683810"/>
                </a:lnTo>
                <a:lnTo>
                  <a:pt x="162791" y="1726764"/>
                </a:lnTo>
                <a:lnTo>
                  <a:pt x="251093" y="1726764"/>
                </a:lnTo>
                <a:lnTo>
                  <a:pt x="288936" y="1743185"/>
                </a:lnTo>
                <a:lnTo>
                  <a:pt x="343200" y="1786139"/>
                </a:lnTo>
                <a:lnTo>
                  <a:pt x="396159" y="1798753"/>
                </a:lnTo>
                <a:lnTo>
                  <a:pt x="429000" y="1743185"/>
                </a:lnTo>
                <a:lnTo>
                  <a:pt x="463037" y="1760801"/>
                </a:lnTo>
                <a:lnTo>
                  <a:pt x="488266" y="1784834"/>
                </a:lnTo>
                <a:lnTo>
                  <a:pt x="488266" y="1863131"/>
                </a:lnTo>
                <a:lnTo>
                  <a:pt x="550142" y="1841708"/>
                </a:lnTo>
                <a:lnTo>
                  <a:pt x="552643" y="1879551"/>
                </a:lnTo>
                <a:lnTo>
                  <a:pt x="595597" y="1871939"/>
                </a:lnTo>
                <a:lnTo>
                  <a:pt x="608212" y="1909782"/>
                </a:lnTo>
                <a:lnTo>
                  <a:pt x="633441" y="1911087"/>
                </a:lnTo>
                <a:lnTo>
                  <a:pt x="644859" y="2003194"/>
                </a:lnTo>
                <a:lnTo>
                  <a:pt x="695317" y="2033534"/>
                </a:lnTo>
                <a:lnTo>
                  <a:pt x="718044" y="2013308"/>
                </a:lnTo>
                <a:lnTo>
                  <a:pt x="705430" y="1869438"/>
                </a:lnTo>
                <a:lnTo>
                  <a:pt x="681397" y="1773524"/>
                </a:lnTo>
                <a:lnTo>
                  <a:pt x="653667" y="1701535"/>
                </a:lnTo>
                <a:lnTo>
                  <a:pt x="680201" y="1675001"/>
                </a:lnTo>
                <a:lnTo>
                  <a:pt x="680201" y="1605622"/>
                </a:lnTo>
                <a:lnTo>
                  <a:pt x="695317" y="1628350"/>
                </a:lnTo>
                <a:lnTo>
                  <a:pt x="712933" y="1648576"/>
                </a:lnTo>
                <a:lnTo>
                  <a:pt x="743273" y="1644770"/>
                </a:lnTo>
                <a:lnTo>
                  <a:pt x="730659" y="1617040"/>
                </a:lnTo>
                <a:lnTo>
                  <a:pt x="745774" y="1596813"/>
                </a:lnTo>
                <a:lnTo>
                  <a:pt x="791230" y="1590507"/>
                </a:lnTo>
                <a:lnTo>
                  <a:pt x="817764" y="1623347"/>
                </a:lnTo>
                <a:lnTo>
                  <a:pt x="848103" y="1690226"/>
                </a:lnTo>
                <a:lnTo>
                  <a:pt x="884751" y="1654884"/>
                </a:lnTo>
                <a:lnTo>
                  <a:pt x="898670" y="1610733"/>
                </a:lnTo>
                <a:lnTo>
                  <a:pt x="941624" y="1591812"/>
                </a:lnTo>
                <a:lnTo>
                  <a:pt x="965657" y="1632156"/>
                </a:lnTo>
                <a:lnTo>
                  <a:pt x="998498" y="1603121"/>
                </a:lnTo>
                <a:lnTo>
                  <a:pt x="1032535" y="1632156"/>
                </a:lnTo>
                <a:lnTo>
                  <a:pt x="1061570" y="1651078"/>
                </a:lnTo>
                <a:lnTo>
                  <a:pt x="1101915" y="1649772"/>
                </a:lnTo>
                <a:lnTo>
                  <a:pt x="1117030" y="1735572"/>
                </a:lnTo>
                <a:lnTo>
                  <a:pt x="1084189" y="1799950"/>
                </a:lnTo>
                <a:lnTo>
                  <a:pt x="1055154" y="1855519"/>
                </a:lnTo>
                <a:lnTo>
                  <a:pt x="1053849" y="1907281"/>
                </a:lnTo>
                <a:lnTo>
                  <a:pt x="1070270" y="1913588"/>
                </a:lnTo>
                <a:lnTo>
                  <a:pt x="1091693" y="1876941"/>
                </a:lnTo>
                <a:lnTo>
                  <a:pt x="1127035" y="1850407"/>
                </a:lnTo>
                <a:lnTo>
                  <a:pt x="1152264" y="1871830"/>
                </a:lnTo>
                <a:lnTo>
                  <a:pt x="1135843" y="1913479"/>
                </a:lnTo>
                <a:lnTo>
                  <a:pt x="1207832" y="1953824"/>
                </a:lnTo>
                <a:lnTo>
                  <a:pt x="1351702" y="1676198"/>
                </a:lnTo>
                <a:lnTo>
                  <a:pt x="1465341" y="1653470"/>
                </a:lnTo>
                <a:lnTo>
                  <a:pt x="1441308" y="1611820"/>
                </a:lnTo>
                <a:lnTo>
                  <a:pt x="1414774" y="1560057"/>
                </a:lnTo>
                <a:lnTo>
                  <a:pt x="1427389" y="1504489"/>
                </a:lnTo>
                <a:lnTo>
                  <a:pt x="1394548" y="1479260"/>
                </a:lnTo>
                <a:lnTo>
                  <a:pt x="1312554" y="1456533"/>
                </a:lnTo>
                <a:lnTo>
                  <a:pt x="1311249" y="1400964"/>
                </a:lnTo>
                <a:lnTo>
                  <a:pt x="1294829" y="1325277"/>
                </a:lnTo>
                <a:lnTo>
                  <a:pt x="1303637" y="1292436"/>
                </a:lnTo>
                <a:lnTo>
                  <a:pt x="1278408" y="1244480"/>
                </a:lnTo>
                <a:lnTo>
                  <a:pt x="1304942" y="1228059"/>
                </a:lnTo>
                <a:lnTo>
                  <a:pt x="1296134" y="1176296"/>
                </a:lnTo>
                <a:lnTo>
                  <a:pt x="1303746" y="1104307"/>
                </a:lnTo>
                <a:lnTo>
                  <a:pt x="1278517" y="1092998"/>
                </a:lnTo>
                <a:lnTo>
                  <a:pt x="1263401" y="1058960"/>
                </a:lnTo>
                <a:lnTo>
                  <a:pt x="1320166" y="1038734"/>
                </a:lnTo>
                <a:lnTo>
                  <a:pt x="1310053" y="994583"/>
                </a:lnTo>
                <a:lnTo>
                  <a:pt x="1094194" y="836794"/>
                </a:lnTo>
                <a:lnTo>
                  <a:pt x="1039930" y="759802"/>
                </a:lnTo>
                <a:lnTo>
                  <a:pt x="971747" y="618434"/>
                </a:lnTo>
                <a:lnTo>
                  <a:pt x="914982" y="612126"/>
                </a:lnTo>
                <a:lnTo>
                  <a:pt x="882141" y="586897"/>
                </a:lnTo>
                <a:lnTo>
                  <a:pt x="856912" y="511211"/>
                </a:lnTo>
                <a:lnTo>
                  <a:pt x="800147" y="406489"/>
                </a:lnTo>
                <a:lnTo>
                  <a:pt x="782421" y="348419"/>
                </a:lnTo>
                <a:lnTo>
                  <a:pt x="757192" y="347114"/>
                </a:lnTo>
                <a:lnTo>
                  <a:pt x="745883" y="282737"/>
                </a:lnTo>
                <a:lnTo>
                  <a:pt x="540137" y="46760"/>
                </a:lnTo>
                <a:lnTo>
                  <a:pt x="530024" y="109"/>
                </a:lnTo>
                <a:lnTo>
                  <a:pt x="502294" y="8917"/>
                </a:lnTo>
                <a:lnTo>
                  <a:pt x="443028" y="109"/>
                </a:lnTo>
                <a:close/>
              </a:path>
            </a:pathLst>
          </a:custGeom>
          <a:solidFill>
            <a:srgbClr val="CBCBC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70" name="Frihandsfigur: Form 1169">
            <a:extLst>
              <a:ext uri="{FF2B5EF4-FFF2-40B4-BE49-F238E27FC236}">
                <a16:creationId xmlns:a16="http://schemas.microsoft.com/office/drawing/2014/main" id="{4295EBB1-13D4-0BBC-B6F0-597F64B6A781}"/>
              </a:ext>
            </a:extLst>
          </p:cNvPr>
          <p:cNvSpPr/>
          <p:nvPr/>
        </p:nvSpPr>
        <p:spPr>
          <a:xfrm>
            <a:off x="8389734" y="3911441"/>
            <a:ext cx="816741" cy="983819"/>
          </a:xfrm>
          <a:custGeom>
            <a:avLst/>
            <a:gdLst>
              <a:gd name="connsiteX0" fmla="*/ 1171512 w 1457619"/>
              <a:gd name="connsiteY0" fmla="*/ 544 h 1755799"/>
              <a:gd name="connsiteX1" fmla="*/ 1114747 w 1457619"/>
              <a:gd name="connsiteY1" fmla="*/ 34582 h 1755799"/>
              <a:gd name="connsiteX2" fmla="*/ 1123555 w 1457619"/>
              <a:gd name="connsiteY2" fmla="*/ 80037 h 1755799"/>
              <a:gd name="connsiteX3" fmla="*/ 1113442 w 1457619"/>
              <a:gd name="connsiteY3" fmla="*/ 131800 h 1755799"/>
              <a:gd name="connsiteX4" fmla="*/ 1093215 w 1457619"/>
              <a:gd name="connsiteY4" fmla="*/ 175950 h 1755799"/>
              <a:gd name="connsiteX5" fmla="*/ 1064180 w 1457619"/>
              <a:gd name="connsiteY5" fmla="*/ 204985 h 1755799"/>
              <a:gd name="connsiteX6" fmla="*/ 1038951 w 1457619"/>
              <a:gd name="connsiteY6" fmla="*/ 187368 h 1755799"/>
              <a:gd name="connsiteX7" fmla="*/ 956957 w 1457619"/>
              <a:gd name="connsiteY7" fmla="*/ 170948 h 1755799"/>
              <a:gd name="connsiteX8" fmla="*/ 946844 w 1457619"/>
              <a:gd name="connsiteY8" fmla="*/ 201287 h 1755799"/>
              <a:gd name="connsiteX9" fmla="*/ 974574 w 1457619"/>
              <a:gd name="connsiteY9" fmla="*/ 230323 h 1755799"/>
              <a:gd name="connsiteX10" fmla="*/ 979576 w 1457619"/>
              <a:gd name="connsiteY10" fmla="*/ 265665 h 1755799"/>
              <a:gd name="connsiteX11" fmla="*/ 1000999 w 1457619"/>
              <a:gd name="connsiteY11" fmla="*/ 250549 h 1755799"/>
              <a:gd name="connsiteX12" fmla="*/ 1036341 w 1457619"/>
              <a:gd name="connsiteY12" fmla="*/ 237934 h 1755799"/>
              <a:gd name="connsiteX13" fmla="*/ 1053958 w 1457619"/>
              <a:gd name="connsiteY13" fmla="*/ 248048 h 1755799"/>
              <a:gd name="connsiteX14" fmla="*/ 1040039 w 1457619"/>
              <a:gd name="connsiteY14" fmla="*/ 270776 h 1755799"/>
              <a:gd name="connsiteX15" fmla="*/ 994583 w 1457619"/>
              <a:gd name="connsiteY15" fmla="*/ 308619 h 1755799"/>
              <a:gd name="connsiteX16" fmla="*/ 961742 w 1457619"/>
              <a:gd name="connsiteY16" fmla="*/ 317427 h 1755799"/>
              <a:gd name="connsiteX17" fmla="*/ 917592 w 1457619"/>
              <a:gd name="connsiteY17" fmla="*/ 317427 h 1755799"/>
              <a:gd name="connsiteX18" fmla="*/ 875942 w 1457619"/>
              <a:gd name="connsiteY18" fmla="*/ 342656 h 1755799"/>
              <a:gd name="connsiteX19" fmla="*/ 827986 w 1457619"/>
              <a:gd name="connsiteY19" fmla="*/ 357772 h 1755799"/>
              <a:gd name="connsiteX20" fmla="*/ 783835 w 1457619"/>
              <a:gd name="connsiteY20" fmla="*/ 388111 h 1755799"/>
              <a:gd name="connsiteX21" fmla="*/ 769916 w 1457619"/>
              <a:gd name="connsiteY21" fmla="*/ 436068 h 1755799"/>
              <a:gd name="connsiteX22" fmla="*/ 759802 w 1457619"/>
              <a:gd name="connsiteY22" fmla="*/ 479023 h 1755799"/>
              <a:gd name="connsiteX23" fmla="*/ 735770 w 1457619"/>
              <a:gd name="connsiteY23" fmla="*/ 495443 h 1755799"/>
              <a:gd name="connsiteX24" fmla="*/ 697926 w 1457619"/>
              <a:gd name="connsiteY24" fmla="*/ 489136 h 1755799"/>
              <a:gd name="connsiteX25" fmla="*/ 679005 w 1457619"/>
              <a:gd name="connsiteY25" fmla="*/ 474020 h 1755799"/>
              <a:gd name="connsiteX26" fmla="*/ 708040 w 1457619"/>
              <a:gd name="connsiteY26" fmla="*/ 386915 h 1755799"/>
              <a:gd name="connsiteX27" fmla="*/ 726961 w 1457619"/>
              <a:gd name="connsiteY27" fmla="*/ 327541 h 1755799"/>
              <a:gd name="connsiteX28" fmla="*/ 706735 w 1457619"/>
              <a:gd name="connsiteY28" fmla="*/ 309924 h 1755799"/>
              <a:gd name="connsiteX29" fmla="*/ 673894 w 1457619"/>
              <a:gd name="connsiteY29" fmla="*/ 302312 h 1755799"/>
              <a:gd name="connsiteX30" fmla="*/ 619630 w 1457619"/>
              <a:gd name="connsiteY30" fmla="*/ 386915 h 1755799"/>
              <a:gd name="connsiteX31" fmla="*/ 586789 w 1457619"/>
              <a:gd name="connsiteY31" fmla="*/ 419757 h 1755799"/>
              <a:gd name="connsiteX32" fmla="*/ 588094 w 1457619"/>
              <a:gd name="connsiteY32" fmla="*/ 437373 h 1755799"/>
              <a:gd name="connsiteX33" fmla="*/ 557754 w 1457619"/>
              <a:gd name="connsiteY33" fmla="*/ 485330 h 1755799"/>
              <a:gd name="connsiteX34" fmla="*/ 498488 w 1457619"/>
              <a:gd name="connsiteY34" fmla="*/ 494138 h 1755799"/>
              <a:gd name="connsiteX35" fmla="*/ 461841 w 1457619"/>
              <a:gd name="connsiteY35" fmla="*/ 537092 h 1755799"/>
              <a:gd name="connsiteX36" fmla="*/ 463146 w 1457619"/>
              <a:gd name="connsiteY36" fmla="*/ 558516 h 1755799"/>
              <a:gd name="connsiteX37" fmla="*/ 427803 w 1457619"/>
              <a:gd name="connsiteY37" fmla="*/ 572435 h 1755799"/>
              <a:gd name="connsiteX38" fmla="*/ 439113 w 1457619"/>
              <a:gd name="connsiteY38" fmla="*/ 516866 h 1755799"/>
              <a:gd name="connsiteX39" fmla="*/ 410078 w 1457619"/>
              <a:gd name="connsiteY39" fmla="*/ 513060 h 1755799"/>
              <a:gd name="connsiteX40" fmla="*/ 367124 w 1457619"/>
              <a:gd name="connsiteY40" fmla="*/ 576132 h 1755799"/>
              <a:gd name="connsiteX41" fmla="*/ 339394 w 1457619"/>
              <a:gd name="connsiteY41" fmla="*/ 569825 h 1755799"/>
              <a:gd name="connsiteX42" fmla="*/ 321668 w 1457619"/>
              <a:gd name="connsiteY42" fmla="*/ 582439 h 1755799"/>
              <a:gd name="connsiteX43" fmla="*/ 276865 w 1457619"/>
              <a:gd name="connsiteY43" fmla="*/ 571673 h 1755799"/>
              <a:gd name="connsiteX44" fmla="*/ 191718 w 1457619"/>
              <a:gd name="connsiteY44" fmla="*/ 579829 h 1755799"/>
              <a:gd name="connsiteX45" fmla="*/ 171491 w 1457619"/>
              <a:gd name="connsiteY45" fmla="*/ 617673 h 1755799"/>
              <a:gd name="connsiteX46" fmla="*/ 180299 w 1457619"/>
              <a:gd name="connsiteY46" fmla="*/ 656821 h 1755799"/>
              <a:gd name="connsiteX47" fmla="*/ 192914 w 1457619"/>
              <a:gd name="connsiteY47" fmla="*/ 666934 h 1755799"/>
              <a:gd name="connsiteX48" fmla="*/ 195415 w 1457619"/>
              <a:gd name="connsiteY48" fmla="*/ 679549 h 1755799"/>
              <a:gd name="connsiteX49" fmla="*/ 225755 w 1457619"/>
              <a:gd name="connsiteY49" fmla="*/ 697166 h 1755799"/>
              <a:gd name="connsiteX50" fmla="*/ 191718 w 1457619"/>
              <a:gd name="connsiteY50" fmla="*/ 738815 h 1755799"/>
              <a:gd name="connsiteX51" fmla="*/ 193023 w 1457619"/>
              <a:gd name="connsiteY51" fmla="*/ 755235 h 1755799"/>
              <a:gd name="connsiteX52" fmla="*/ 190522 w 1457619"/>
              <a:gd name="connsiteY52" fmla="*/ 785576 h 1755799"/>
              <a:gd name="connsiteX53" fmla="*/ 186715 w 1457619"/>
              <a:gd name="connsiteY53" fmla="*/ 909219 h 1755799"/>
              <a:gd name="connsiteX54" fmla="*/ 170295 w 1457619"/>
              <a:gd name="connsiteY54" fmla="*/ 918026 h 1755799"/>
              <a:gd name="connsiteX55" fmla="*/ 157680 w 1457619"/>
              <a:gd name="connsiteY55" fmla="*/ 953369 h 1755799"/>
              <a:gd name="connsiteX56" fmla="*/ 160182 w 1457619"/>
              <a:gd name="connsiteY56" fmla="*/ 965983 h 1755799"/>
              <a:gd name="connsiteX57" fmla="*/ 153874 w 1457619"/>
              <a:gd name="connsiteY57" fmla="*/ 976097 h 1755799"/>
              <a:gd name="connsiteX58" fmla="*/ 136149 w 1457619"/>
              <a:gd name="connsiteY58" fmla="*/ 997520 h 1755799"/>
              <a:gd name="connsiteX59" fmla="*/ 98306 w 1457619"/>
              <a:gd name="connsiteY59" fmla="*/ 1073206 h 1755799"/>
              <a:gd name="connsiteX60" fmla="*/ 99611 w 1457619"/>
              <a:gd name="connsiteY60" fmla="*/ 1098436 h 1755799"/>
              <a:gd name="connsiteX61" fmla="*/ 99611 w 1457619"/>
              <a:gd name="connsiteY61" fmla="*/ 1111049 h 1755799"/>
              <a:gd name="connsiteX62" fmla="*/ 100263 w 1457619"/>
              <a:gd name="connsiteY62" fmla="*/ 1111049 h 1755799"/>
              <a:gd name="connsiteX63" fmla="*/ 63616 w 1457619"/>
              <a:gd name="connsiteY63" fmla="*/ 1169120 h 1755799"/>
              <a:gd name="connsiteX64" fmla="*/ 51002 w 1457619"/>
              <a:gd name="connsiteY64" fmla="*/ 1182386 h 1755799"/>
              <a:gd name="connsiteX65" fmla="*/ 38387 w 1457619"/>
              <a:gd name="connsiteY65" fmla="*/ 1169120 h 1755799"/>
              <a:gd name="connsiteX66" fmla="*/ 23271 w 1457619"/>
              <a:gd name="connsiteY66" fmla="*/ 1172273 h 1755799"/>
              <a:gd name="connsiteX67" fmla="*/ 17617 w 1457619"/>
              <a:gd name="connsiteY67" fmla="*/ 1194348 h 1755799"/>
              <a:gd name="connsiteX68" fmla="*/ 8808 w 1457619"/>
              <a:gd name="connsiteY68" fmla="*/ 1197502 h 1755799"/>
              <a:gd name="connsiteX69" fmla="*/ 0 w 1457619"/>
              <a:gd name="connsiteY69" fmla="*/ 1205658 h 1755799"/>
              <a:gd name="connsiteX70" fmla="*/ 2501 w 1457619"/>
              <a:gd name="connsiteY70" fmla="*/ 1210660 h 1755799"/>
              <a:gd name="connsiteX71" fmla="*/ 25881 w 1457619"/>
              <a:gd name="connsiteY71" fmla="*/ 1205658 h 1755799"/>
              <a:gd name="connsiteX72" fmla="*/ 33494 w 1457619"/>
              <a:gd name="connsiteY72" fmla="*/ 1210660 h 1755799"/>
              <a:gd name="connsiteX73" fmla="*/ 47957 w 1457619"/>
              <a:gd name="connsiteY73" fmla="*/ 1205005 h 1755799"/>
              <a:gd name="connsiteX74" fmla="*/ 58722 w 1457619"/>
              <a:gd name="connsiteY74" fmla="*/ 1205005 h 1755799"/>
              <a:gd name="connsiteX75" fmla="*/ 22075 w 1457619"/>
              <a:gd name="connsiteY75" fmla="*/ 1225885 h 1755799"/>
              <a:gd name="connsiteX76" fmla="*/ 18269 w 1457619"/>
              <a:gd name="connsiteY76" fmla="*/ 1233496 h 1755799"/>
              <a:gd name="connsiteX77" fmla="*/ 18269 w 1457619"/>
              <a:gd name="connsiteY77" fmla="*/ 1241109 h 1755799"/>
              <a:gd name="connsiteX78" fmla="*/ 32189 w 1457619"/>
              <a:gd name="connsiteY78" fmla="*/ 1282758 h 1755799"/>
              <a:gd name="connsiteX79" fmla="*/ 38496 w 1457619"/>
              <a:gd name="connsiteY79" fmla="*/ 1284063 h 1755799"/>
              <a:gd name="connsiteX80" fmla="*/ 47304 w 1457619"/>
              <a:gd name="connsiteY80" fmla="*/ 1268947 h 1755799"/>
              <a:gd name="connsiteX81" fmla="*/ 51110 w 1457619"/>
              <a:gd name="connsiteY81" fmla="*/ 1277756 h 1755799"/>
              <a:gd name="connsiteX82" fmla="*/ 48609 w 1457619"/>
              <a:gd name="connsiteY82" fmla="*/ 1319405 h 1755799"/>
              <a:gd name="connsiteX83" fmla="*/ 45455 w 1457619"/>
              <a:gd name="connsiteY83" fmla="*/ 1332672 h 1755799"/>
              <a:gd name="connsiteX84" fmla="*/ 45455 w 1457619"/>
              <a:gd name="connsiteY84" fmla="*/ 1340828 h 1755799"/>
              <a:gd name="connsiteX85" fmla="*/ 78296 w 1457619"/>
              <a:gd name="connsiteY85" fmla="*/ 1342132 h 1755799"/>
              <a:gd name="connsiteX86" fmla="*/ 89606 w 1457619"/>
              <a:gd name="connsiteY86" fmla="*/ 1354747 h 1755799"/>
              <a:gd name="connsiteX87" fmla="*/ 141369 w 1457619"/>
              <a:gd name="connsiteY87" fmla="*/ 1345940 h 1755799"/>
              <a:gd name="connsiteX88" fmla="*/ 175406 w 1457619"/>
              <a:gd name="connsiteY88" fmla="*/ 1334630 h 1755799"/>
              <a:gd name="connsiteX89" fmla="*/ 215750 w 1457619"/>
              <a:gd name="connsiteY89" fmla="*/ 1310597 h 1755799"/>
              <a:gd name="connsiteX90" fmla="*/ 243480 w 1457619"/>
              <a:gd name="connsiteY90" fmla="*/ 1345940 h 1755799"/>
              <a:gd name="connsiteX91" fmla="*/ 234672 w 1457619"/>
              <a:gd name="connsiteY91" fmla="*/ 1381282 h 1755799"/>
              <a:gd name="connsiteX92" fmla="*/ 242284 w 1457619"/>
              <a:gd name="connsiteY92" fmla="*/ 1397701 h 1755799"/>
              <a:gd name="connsiteX93" fmla="*/ 246090 w 1457619"/>
              <a:gd name="connsiteY93" fmla="*/ 1416624 h 1755799"/>
              <a:gd name="connsiteX94" fmla="*/ 241088 w 1457619"/>
              <a:gd name="connsiteY94" fmla="*/ 1438046 h 1755799"/>
              <a:gd name="connsiteX95" fmla="*/ 244894 w 1457619"/>
              <a:gd name="connsiteY95" fmla="*/ 1449355 h 1755799"/>
              <a:gd name="connsiteX96" fmla="*/ 258813 w 1457619"/>
              <a:gd name="connsiteY96" fmla="*/ 1454358 h 1755799"/>
              <a:gd name="connsiteX97" fmla="*/ 265121 w 1457619"/>
              <a:gd name="connsiteY97" fmla="*/ 1463166 h 1755799"/>
              <a:gd name="connsiteX98" fmla="*/ 271428 w 1457619"/>
              <a:gd name="connsiteY98" fmla="*/ 1494702 h 1755799"/>
              <a:gd name="connsiteX99" fmla="*/ 260118 w 1457619"/>
              <a:gd name="connsiteY99" fmla="*/ 1557775 h 1755799"/>
              <a:gd name="connsiteX100" fmla="*/ 276539 w 1457619"/>
              <a:gd name="connsiteY100" fmla="*/ 1579197 h 1755799"/>
              <a:gd name="connsiteX101" fmla="*/ 306879 w 1457619"/>
              <a:gd name="connsiteY101" fmla="*/ 1665649 h 1755799"/>
              <a:gd name="connsiteX102" fmla="*/ 360490 w 1457619"/>
              <a:gd name="connsiteY102" fmla="*/ 1654232 h 1755799"/>
              <a:gd name="connsiteX103" fmla="*/ 394527 w 1457619"/>
              <a:gd name="connsiteY103" fmla="*/ 1675110 h 1755799"/>
              <a:gd name="connsiteX104" fmla="*/ 482828 w 1457619"/>
              <a:gd name="connsiteY104" fmla="*/ 1613235 h 1755799"/>
              <a:gd name="connsiteX105" fmla="*/ 565475 w 1457619"/>
              <a:gd name="connsiteY105" fmla="*/ 1717956 h 1755799"/>
              <a:gd name="connsiteX106" fmla="*/ 626046 w 1457619"/>
              <a:gd name="connsiteY106" fmla="*/ 1755799 h 1755799"/>
              <a:gd name="connsiteX107" fmla="*/ 651275 w 1457619"/>
              <a:gd name="connsiteY107" fmla="*/ 1722958 h 1755799"/>
              <a:gd name="connsiteX108" fmla="*/ 662584 w 1457619"/>
              <a:gd name="connsiteY108" fmla="*/ 1677503 h 1755799"/>
              <a:gd name="connsiteX109" fmla="*/ 677700 w 1457619"/>
              <a:gd name="connsiteY109" fmla="*/ 1657277 h 1755799"/>
              <a:gd name="connsiteX110" fmla="*/ 700428 w 1457619"/>
              <a:gd name="connsiteY110" fmla="*/ 1666085 h 1755799"/>
              <a:gd name="connsiteX111" fmla="*/ 713042 w 1457619"/>
              <a:gd name="connsiteY111" fmla="*/ 1614322 h 1755799"/>
              <a:gd name="connsiteX112" fmla="*/ 752190 w 1457619"/>
              <a:gd name="connsiteY112" fmla="*/ 1605514 h 1755799"/>
              <a:gd name="connsiteX113" fmla="*/ 760999 w 1457619"/>
              <a:gd name="connsiteY113" fmla="*/ 1587898 h 1755799"/>
              <a:gd name="connsiteX114" fmla="*/ 783726 w 1457619"/>
              <a:gd name="connsiteY114" fmla="*/ 1582894 h 1755799"/>
              <a:gd name="connsiteX115" fmla="*/ 783726 w 1457619"/>
              <a:gd name="connsiteY115" fmla="*/ 1560167 h 1755799"/>
              <a:gd name="connsiteX116" fmla="*/ 812761 w 1457619"/>
              <a:gd name="connsiteY116" fmla="*/ 1545051 h 1755799"/>
              <a:gd name="connsiteX117" fmla="*/ 825376 w 1457619"/>
              <a:gd name="connsiteY117" fmla="*/ 1512210 h 1755799"/>
              <a:gd name="connsiteX118" fmla="*/ 885947 w 1457619"/>
              <a:gd name="connsiteY118" fmla="*/ 1421299 h 1755799"/>
              <a:gd name="connsiteX119" fmla="*/ 908674 w 1457619"/>
              <a:gd name="connsiteY119" fmla="*/ 1404879 h 1755799"/>
              <a:gd name="connsiteX120" fmla="*/ 917483 w 1457619"/>
              <a:gd name="connsiteY120" fmla="*/ 1379650 h 1755799"/>
              <a:gd name="connsiteX121" fmla="*/ 913677 w 1457619"/>
              <a:gd name="connsiteY121" fmla="*/ 1336695 h 1755799"/>
              <a:gd name="connsiteX122" fmla="*/ 916178 w 1457619"/>
              <a:gd name="connsiteY122" fmla="*/ 1316469 h 1755799"/>
              <a:gd name="connsiteX123" fmla="*/ 940211 w 1457619"/>
              <a:gd name="connsiteY123" fmla="*/ 1305051 h 1755799"/>
              <a:gd name="connsiteX124" fmla="*/ 947823 w 1457619"/>
              <a:gd name="connsiteY124" fmla="*/ 1279822 h 1755799"/>
              <a:gd name="connsiteX125" fmla="*/ 933903 w 1457619"/>
              <a:gd name="connsiteY125" fmla="*/ 1243175 h 1755799"/>
              <a:gd name="connsiteX126" fmla="*/ 936405 w 1457619"/>
              <a:gd name="connsiteY126" fmla="*/ 1216641 h 1755799"/>
              <a:gd name="connsiteX127" fmla="*/ 954021 w 1457619"/>
              <a:gd name="connsiteY127" fmla="*/ 1190107 h 1755799"/>
              <a:gd name="connsiteX128" fmla="*/ 955326 w 1457619"/>
              <a:gd name="connsiteY128" fmla="*/ 1115617 h 1755799"/>
              <a:gd name="connsiteX129" fmla="*/ 998281 w 1457619"/>
              <a:gd name="connsiteY129" fmla="*/ 1124426 h 1755799"/>
              <a:gd name="connsiteX130" fmla="*/ 1012200 w 1457619"/>
              <a:gd name="connsiteY130" fmla="*/ 1092889 h 1755799"/>
              <a:gd name="connsiteX131" fmla="*/ 1045041 w 1457619"/>
              <a:gd name="connsiteY131" fmla="*/ 1106808 h 1755799"/>
              <a:gd name="connsiteX132" fmla="*/ 1067769 w 1457619"/>
              <a:gd name="connsiteY132" fmla="*/ 1145957 h 1755799"/>
              <a:gd name="connsiteX133" fmla="*/ 1085494 w 1457619"/>
              <a:gd name="connsiteY133" fmla="*/ 1149763 h 1755799"/>
              <a:gd name="connsiteX134" fmla="*/ 1084189 w 1457619"/>
              <a:gd name="connsiteY134" fmla="*/ 1105612 h 1755799"/>
              <a:gd name="connsiteX135" fmla="*/ 1105612 w 1457619"/>
              <a:gd name="connsiteY135" fmla="*/ 1090496 h 1755799"/>
              <a:gd name="connsiteX136" fmla="*/ 1124534 w 1457619"/>
              <a:gd name="connsiteY136" fmla="*/ 1099305 h 1755799"/>
              <a:gd name="connsiteX137" fmla="*/ 1142259 w 1457619"/>
              <a:gd name="connsiteY137" fmla="*/ 1081688 h 1755799"/>
              <a:gd name="connsiteX138" fmla="*/ 1146065 w 1457619"/>
              <a:gd name="connsiteY138" fmla="*/ 1013505 h 1755799"/>
              <a:gd name="connsiteX139" fmla="*/ 1167488 w 1457619"/>
              <a:gd name="connsiteY139" fmla="*/ 976858 h 1755799"/>
              <a:gd name="connsiteX140" fmla="*/ 1186410 w 1457619"/>
              <a:gd name="connsiteY140" fmla="*/ 913785 h 1755799"/>
              <a:gd name="connsiteX141" fmla="*/ 1197719 w 1457619"/>
              <a:gd name="connsiteY141" fmla="*/ 839295 h 1755799"/>
              <a:gd name="connsiteX142" fmla="*/ 1201525 w 1457619"/>
              <a:gd name="connsiteY142" fmla="*/ 801452 h 1755799"/>
              <a:gd name="connsiteX143" fmla="*/ 1219142 w 1457619"/>
              <a:gd name="connsiteY143" fmla="*/ 763609 h 1755799"/>
              <a:gd name="connsiteX144" fmla="*/ 1234258 w 1457619"/>
              <a:gd name="connsiteY144" fmla="*/ 695425 h 1755799"/>
              <a:gd name="connsiteX145" fmla="*/ 1269600 w 1457619"/>
              <a:gd name="connsiteY145" fmla="*/ 652471 h 1755799"/>
              <a:gd name="connsiteX146" fmla="*/ 1293632 w 1457619"/>
              <a:gd name="connsiteY146" fmla="*/ 599512 h 1755799"/>
              <a:gd name="connsiteX147" fmla="*/ 1321362 w 1457619"/>
              <a:gd name="connsiteY147" fmla="*/ 537636 h 1755799"/>
              <a:gd name="connsiteX148" fmla="*/ 1341589 w 1457619"/>
              <a:gd name="connsiteY148" fmla="*/ 526218 h 1755799"/>
              <a:gd name="connsiteX149" fmla="*/ 1363012 w 1457619"/>
              <a:gd name="connsiteY149" fmla="*/ 470649 h 1755799"/>
              <a:gd name="connsiteX150" fmla="*/ 1366818 w 1457619"/>
              <a:gd name="connsiteY150" fmla="*/ 434002 h 1755799"/>
              <a:gd name="connsiteX151" fmla="*/ 1369319 w 1457619"/>
              <a:gd name="connsiteY151" fmla="*/ 393658 h 1755799"/>
              <a:gd name="connsiteX152" fmla="*/ 1392047 w 1457619"/>
              <a:gd name="connsiteY152" fmla="*/ 372235 h 1755799"/>
              <a:gd name="connsiteX153" fmla="*/ 1432391 w 1457619"/>
              <a:gd name="connsiteY153" fmla="*/ 353314 h 1755799"/>
              <a:gd name="connsiteX154" fmla="*/ 1457620 w 1457619"/>
              <a:gd name="connsiteY154" fmla="*/ 322973 h 1755799"/>
              <a:gd name="connsiteX155" fmla="*/ 1440003 w 1457619"/>
              <a:gd name="connsiteY155" fmla="*/ 281324 h 1755799"/>
              <a:gd name="connsiteX156" fmla="*/ 1433696 w 1457619"/>
              <a:gd name="connsiteY156" fmla="*/ 234672 h 1755799"/>
              <a:gd name="connsiteX157" fmla="*/ 1413469 w 1457619"/>
              <a:gd name="connsiteY157" fmla="*/ 206942 h 1755799"/>
              <a:gd name="connsiteX158" fmla="*/ 1332672 w 1457619"/>
              <a:gd name="connsiteY158" fmla="*/ 12615 h 1755799"/>
              <a:gd name="connsiteX159" fmla="*/ 1243066 w 1457619"/>
              <a:gd name="connsiteY159" fmla="*/ 40345 h 1755799"/>
              <a:gd name="connsiteX160" fmla="*/ 1171077 w 1457619"/>
              <a:gd name="connsiteY160" fmla="*/ 0 h 1755799"/>
              <a:gd name="connsiteX161" fmla="*/ 1171077 w 1457619"/>
              <a:gd name="connsiteY161" fmla="*/ 0 h 175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1457619" h="1755799">
                <a:moveTo>
                  <a:pt x="1171512" y="544"/>
                </a:moveTo>
                <a:lnTo>
                  <a:pt x="1114747" y="34582"/>
                </a:lnTo>
                <a:lnTo>
                  <a:pt x="1123555" y="80037"/>
                </a:lnTo>
                <a:lnTo>
                  <a:pt x="1113442" y="131800"/>
                </a:lnTo>
                <a:lnTo>
                  <a:pt x="1093215" y="175950"/>
                </a:lnTo>
                <a:lnTo>
                  <a:pt x="1064180" y="204985"/>
                </a:lnTo>
                <a:lnTo>
                  <a:pt x="1038951" y="187368"/>
                </a:lnTo>
                <a:lnTo>
                  <a:pt x="956957" y="170948"/>
                </a:lnTo>
                <a:lnTo>
                  <a:pt x="946844" y="201287"/>
                </a:lnTo>
                <a:lnTo>
                  <a:pt x="974574" y="230323"/>
                </a:lnTo>
                <a:lnTo>
                  <a:pt x="979576" y="265665"/>
                </a:lnTo>
                <a:lnTo>
                  <a:pt x="1000999" y="250549"/>
                </a:lnTo>
                <a:lnTo>
                  <a:pt x="1036341" y="237934"/>
                </a:lnTo>
                <a:lnTo>
                  <a:pt x="1053958" y="248048"/>
                </a:lnTo>
                <a:lnTo>
                  <a:pt x="1040039" y="270776"/>
                </a:lnTo>
                <a:lnTo>
                  <a:pt x="994583" y="308619"/>
                </a:lnTo>
                <a:lnTo>
                  <a:pt x="961742" y="317427"/>
                </a:lnTo>
                <a:lnTo>
                  <a:pt x="917592" y="317427"/>
                </a:lnTo>
                <a:lnTo>
                  <a:pt x="875942" y="342656"/>
                </a:lnTo>
                <a:lnTo>
                  <a:pt x="827986" y="357772"/>
                </a:lnTo>
                <a:lnTo>
                  <a:pt x="783835" y="388111"/>
                </a:lnTo>
                <a:lnTo>
                  <a:pt x="769916" y="436068"/>
                </a:lnTo>
                <a:lnTo>
                  <a:pt x="759802" y="479023"/>
                </a:lnTo>
                <a:lnTo>
                  <a:pt x="735770" y="495443"/>
                </a:lnTo>
                <a:lnTo>
                  <a:pt x="697926" y="489136"/>
                </a:lnTo>
                <a:lnTo>
                  <a:pt x="679005" y="474020"/>
                </a:lnTo>
                <a:lnTo>
                  <a:pt x="708040" y="386915"/>
                </a:lnTo>
                <a:lnTo>
                  <a:pt x="726961" y="327541"/>
                </a:lnTo>
                <a:lnTo>
                  <a:pt x="706735" y="309924"/>
                </a:lnTo>
                <a:lnTo>
                  <a:pt x="673894" y="302312"/>
                </a:lnTo>
                <a:lnTo>
                  <a:pt x="619630" y="386915"/>
                </a:lnTo>
                <a:lnTo>
                  <a:pt x="586789" y="419757"/>
                </a:lnTo>
                <a:lnTo>
                  <a:pt x="588094" y="437373"/>
                </a:lnTo>
                <a:lnTo>
                  <a:pt x="557754" y="485330"/>
                </a:lnTo>
                <a:lnTo>
                  <a:pt x="498488" y="494138"/>
                </a:lnTo>
                <a:lnTo>
                  <a:pt x="461841" y="537092"/>
                </a:lnTo>
                <a:lnTo>
                  <a:pt x="463146" y="558516"/>
                </a:lnTo>
                <a:lnTo>
                  <a:pt x="427803" y="572435"/>
                </a:lnTo>
                <a:lnTo>
                  <a:pt x="439113" y="516866"/>
                </a:lnTo>
                <a:lnTo>
                  <a:pt x="410078" y="513060"/>
                </a:lnTo>
                <a:lnTo>
                  <a:pt x="367124" y="576132"/>
                </a:lnTo>
                <a:lnTo>
                  <a:pt x="339394" y="569825"/>
                </a:lnTo>
                <a:lnTo>
                  <a:pt x="321668" y="582439"/>
                </a:lnTo>
                <a:lnTo>
                  <a:pt x="276865" y="571673"/>
                </a:lnTo>
                <a:lnTo>
                  <a:pt x="191718" y="579829"/>
                </a:lnTo>
                <a:lnTo>
                  <a:pt x="171491" y="617673"/>
                </a:lnTo>
                <a:lnTo>
                  <a:pt x="180299" y="656821"/>
                </a:lnTo>
                <a:lnTo>
                  <a:pt x="192914" y="666934"/>
                </a:lnTo>
                <a:lnTo>
                  <a:pt x="195415" y="679549"/>
                </a:lnTo>
                <a:lnTo>
                  <a:pt x="225755" y="697166"/>
                </a:lnTo>
                <a:lnTo>
                  <a:pt x="191718" y="738815"/>
                </a:lnTo>
                <a:lnTo>
                  <a:pt x="193023" y="755235"/>
                </a:lnTo>
                <a:lnTo>
                  <a:pt x="190522" y="785576"/>
                </a:lnTo>
                <a:lnTo>
                  <a:pt x="186715" y="909219"/>
                </a:lnTo>
                <a:lnTo>
                  <a:pt x="170295" y="918026"/>
                </a:lnTo>
                <a:lnTo>
                  <a:pt x="157680" y="953369"/>
                </a:lnTo>
                <a:lnTo>
                  <a:pt x="160182" y="965983"/>
                </a:lnTo>
                <a:lnTo>
                  <a:pt x="153874" y="976097"/>
                </a:lnTo>
                <a:lnTo>
                  <a:pt x="136149" y="997520"/>
                </a:lnTo>
                <a:lnTo>
                  <a:pt x="98306" y="1073206"/>
                </a:lnTo>
                <a:lnTo>
                  <a:pt x="99611" y="1098436"/>
                </a:lnTo>
                <a:lnTo>
                  <a:pt x="99611" y="1111049"/>
                </a:lnTo>
                <a:lnTo>
                  <a:pt x="100263" y="1111049"/>
                </a:lnTo>
                <a:lnTo>
                  <a:pt x="63616" y="1169120"/>
                </a:lnTo>
                <a:lnTo>
                  <a:pt x="51002" y="1182386"/>
                </a:lnTo>
                <a:lnTo>
                  <a:pt x="38387" y="1169120"/>
                </a:lnTo>
                <a:lnTo>
                  <a:pt x="23271" y="1172273"/>
                </a:lnTo>
                <a:lnTo>
                  <a:pt x="17617" y="1194348"/>
                </a:lnTo>
                <a:lnTo>
                  <a:pt x="8808" y="1197502"/>
                </a:lnTo>
                <a:lnTo>
                  <a:pt x="0" y="1205658"/>
                </a:lnTo>
                <a:lnTo>
                  <a:pt x="2501" y="1210660"/>
                </a:lnTo>
                <a:lnTo>
                  <a:pt x="25881" y="1205658"/>
                </a:lnTo>
                <a:lnTo>
                  <a:pt x="33494" y="1210660"/>
                </a:lnTo>
                <a:lnTo>
                  <a:pt x="47957" y="1205005"/>
                </a:lnTo>
                <a:lnTo>
                  <a:pt x="58722" y="1205005"/>
                </a:lnTo>
                <a:lnTo>
                  <a:pt x="22075" y="1225885"/>
                </a:lnTo>
                <a:lnTo>
                  <a:pt x="18269" y="1233496"/>
                </a:lnTo>
                <a:lnTo>
                  <a:pt x="18269" y="1241109"/>
                </a:lnTo>
                <a:lnTo>
                  <a:pt x="32189" y="1282758"/>
                </a:lnTo>
                <a:lnTo>
                  <a:pt x="38496" y="1284063"/>
                </a:lnTo>
                <a:lnTo>
                  <a:pt x="47304" y="1268947"/>
                </a:lnTo>
                <a:lnTo>
                  <a:pt x="51110" y="1277756"/>
                </a:lnTo>
                <a:lnTo>
                  <a:pt x="48609" y="1319405"/>
                </a:lnTo>
                <a:lnTo>
                  <a:pt x="45455" y="1332672"/>
                </a:lnTo>
                <a:lnTo>
                  <a:pt x="45455" y="1340828"/>
                </a:lnTo>
                <a:lnTo>
                  <a:pt x="78296" y="1342132"/>
                </a:lnTo>
                <a:lnTo>
                  <a:pt x="89606" y="1354747"/>
                </a:lnTo>
                <a:lnTo>
                  <a:pt x="141369" y="1345940"/>
                </a:lnTo>
                <a:lnTo>
                  <a:pt x="175406" y="1334630"/>
                </a:lnTo>
                <a:lnTo>
                  <a:pt x="215750" y="1310597"/>
                </a:lnTo>
                <a:lnTo>
                  <a:pt x="243480" y="1345940"/>
                </a:lnTo>
                <a:lnTo>
                  <a:pt x="234672" y="1381282"/>
                </a:lnTo>
                <a:lnTo>
                  <a:pt x="242284" y="1397701"/>
                </a:lnTo>
                <a:lnTo>
                  <a:pt x="246090" y="1416624"/>
                </a:lnTo>
                <a:lnTo>
                  <a:pt x="241088" y="1438046"/>
                </a:lnTo>
                <a:lnTo>
                  <a:pt x="244894" y="1449355"/>
                </a:lnTo>
                <a:lnTo>
                  <a:pt x="258813" y="1454358"/>
                </a:lnTo>
                <a:lnTo>
                  <a:pt x="265121" y="1463166"/>
                </a:lnTo>
                <a:lnTo>
                  <a:pt x="271428" y="1494702"/>
                </a:lnTo>
                <a:lnTo>
                  <a:pt x="260118" y="1557775"/>
                </a:lnTo>
                <a:lnTo>
                  <a:pt x="276539" y="1579197"/>
                </a:lnTo>
                <a:lnTo>
                  <a:pt x="306879" y="1665649"/>
                </a:lnTo>
                <a:lnTo>
                  <a:pt x="360490" y="1654232"/>
                </a:lnTo>
                <a:lnTo>
                  <a:pt x="394527" y="1675110"/>
                </a:lnTo>
                <a:lnTo>
                  <a:pt x="482828" y="1613235"/>
                </a:lnTo>
                <a:lnTo>
                  <a:pt x="565475" y="1717956"/>
                </a:lnTo>
                <a:lnTo>
                  <a:pt x="626046" y="1755799"/>
                </a:lnTo>
                <a:lnTo>
                  <a:pt x="651275" y="1722958"/>
                </a:lnTo>
                <a:lnTo>
                  <a:pt x="662584" y="1677503"/>
                </a:lnTo>
                <a:lnTo>
                  <a:pt x="677700" y="1657277"/>
                </a:lnTo>
                <a:lnTo>
                  <a:pt x="700428" y="1666085"/>
                </a:lnTo>
                <a:lnTo>
                  <a:pt x="713042" y="1614322"/>
                </a:lnTo>
                <a:lnTo>
                  <a:pt x="752190" y="1605514"/>
                </a:lnTo>
                <a:lnTo>
                  <a:pt x="760999" y="1587898"/>
                </a:lnTo>
                <a:lnTo>
                  <a:pt x="783726" y="1582894"/>
                </a:lnTo>
                <a:lnTo>
                  <a:pt x="783726" y="1560167"/>
                </a:lnTo>
                <a:lnTo>
                  <a:pt x="812761" y="1545051"/>
                </a:lnTo>
                <a:lnTo>
                  <a:pt x="825376" y="1512210"/>
                </a:lnTo>
                <a:lnTo>
                  <a:pt x="885947" y="1421299"/>
                </a:lnTo>
                <a:lnTo>
                  <a:pt x="908674" y="1404879"/>
                </a:lnTo>
                <a:lnTo>
                  <a:pt x="917483" y="1379650"/>
                </a:lnTo>
                <a:lnTo>
                  <a:pt x="913677" y="1336695"/>
                </a:lnTo>
                <a:lnTo>
                  <a:pt x="916178" y="1316469"/>
                </a:lnTo>
                <a:lnTo>
                  <a:pt x="940211" y="1305051"/>
                </a:lnTo>
                <a:lnTo>
                  <a:pt x="947823" y="1279822"/>
                </a:lnTo>
                <a:lnTo>
                  <a:pt x="933903" y="1243175"/>
                </a:lnTo>
                <a:lnTo>
                  <a:pt x="936405" y="1216641"/>
                </a:lnTo>
                <a:lnTo>
                  <a:pt x="954021" y="1190107"/>
                </a:lnTo>
                <a:lnTo>
                  <a:pt x="955326" y="1115617"/>
                </a:lnTo>
                <a:lnTo>
                  <a:pt x="998281" y="1124426"/>
                </a:lnTo>
                <a:lnTo>
                  <a:pt x="1012200" y="1092889"/>
                </a:lnTo>
                <a:lnTo>
                  <a:pt x="1045041" y="1106808"/>
                </a:lnTo>
                <a:lnTo>
                  <a:pt x="1067769" y="1145957"/>
                </a:lnTo>
                <a:lnTo>
                  <a:pt x="1085494" y="1149763"/>
                </a:lnTo>
                <a:lnTo>
                  <a:pt x="1084189" y="1105612"/>
                </a:lnTo>
                <a:lnTo>
                  <a:pt x="1105612" y="1090496"/>
                </a:lnTo>
                <a:lnTo>
                  <a:pt x="1124534" y="1099305"/>
                </a:lnTo>
                <a:lnTo>
                  <a:pt x="1142259" y="1081688"/>
                </a:lnTo>
                <a:lnTo>
                  <a:pt x="1146065" y="1013505"/>
                </a:lnTo>
                <a:lnTo>
                  <a:pt x="1167488" y="976858"/>
                </a:lnTo>
                <a:lnTo>
                  <a:pt x="1186410" y="913785"/>
                </a:lnTo>
                <a:lnTo>
                  <a:pt x="1197719" y="839295"/>
                </a:lnTo>
                <a:lnTo>
                  <a:pt x="1201525" y="801452"/>
                </a:lnTo>
                <a:lnTo>
                  <a:pt x="1219142" y="763609"/>
                </a:lnTo>
                <a:lnTo>
                  <a:pt x="1234258" y="695425"/>
                </a:lnTo>
                <a:lnTo>
                  <a:pt x="1269600" y="652471"/>
                </a:lnTo>
                <a:lnTo>
                  <a:pt x="1293632" y="599512"/>
                </a:lnTo>
                <a:lnTo>
                  <a:pt x="1321362" y="537636"/>
                </a:lnTo>
                <a:lnTo>
                  <a:pt x="1341589" y="526218"/>
                </a:lnTo>
                <a:lnTo>
                  <a:pt x="1363012" y="470649"/>
                </a:lnTo>
                <a:lnTo>
                  <a:pt x="1366818" y="434002"/>
                </a:lnTo>
                <a:lnTo>
                  <a:pt x="1369319" y="393658"/>
                </a:lnTo>
                <a:lnTo>
                  <a:pt x="1392047" y="372235"/>
                </a:lnTo>
                <a:lnTo>
                  <a:pt x="1432391" y="353314"/>
                </a:lnTo>
                <a:lnTo>
                  <a:pt x="1457620" y="322973"/>
                </a:lnTo>
                <a:lnTo>
                  <a:pt x="1440003" y="281324"/>
                </a:lnTo>
                <a:lnTo>
                  <a:pt x="1433696" y="234672"/>
                </a:lnTo>
                <a:lnTo>
                  <a:pt x="1413469" y="206942"/>
                </a:lnTo>
                <a:lnTo>
                  <a:pt x="1332672" y="12615"/>
                </a:lnTo>
                <a:lnTo>
                  <a:pt x="1243066" y="40345"/>
                </a:lnTo>
                <a:lnTo>
                  <a:pt x="1171077" y="0"/>
                </a:lnTo>
                <a:lnTo>
                  <a:pt x="1171077" y="0"/>
                </a:lnTo>
                <a:close/>
              </a:path>
            </a:pathLst>
          </a:custGeom>
          <a:solidFill>
            <a:srgbClr val="CBCBC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71" name="Frihandsfigur: Form 1170">
            <a:extLst>
              <a:ext uri="{FF2B5EF4-FFF2-40B4-BE49-F238E27FC236}">
                <a16:creationId xmlns:a16="http://schemas.microsoft.com/office/drawing/2014/main" id="{D8D9B84D-A9FE-FADE-6F9A-7914492422E9}"/>
              </a:ext>
            </a:extLst>
          </p:cNvPr>
          <p:cNvSpPr/>
          <p:nvPr/>
        </p:nvSpPr>
        <p:spPr>
          <a:xfrm>
            <a:off x="8375050" y="3782996"/>
            <a:ext cx="308319" cy="453033"/>
          </a:xfrm>
          <a:custGeom>
            <a:avLst/>
            <a:gdLst>
              <a:gd name="connsiteX0" fmla="*/ 224667 w 550250"/>
              <a:gd name="connsiteY0" fmla="*/ 42954 h 808519"/>
              <a:gd name="connsiteX1" fmla="*/ 101024 w 550250"/>
              <a:gd name="connsiteY1" fmla="*/ 0 h 808519"/>
              <a:gd name="connsiteX2" fmla="*/ 69488 w 550250"/>
              <a:gd name="connsiteY2" fmla="*/ 24032 h 808519"/>
              <a:gd name="connsiteX3" fmla="*/ 63181 w 550250"/>
              <a:gd name="connsiteY3" fmla="*/ 102329 h 808519"/>
              <a:gd name="connsiteX4" fmla="*/ 71989 w 550250"/>
              <a:gd name="connsiteY4" fmla="*/ 120054 h 808519"/>
              <a:gd name="connsiteX5" fmla="*/ 35342 w 550250"/>
              <a:gd name="connsiteY5" fmla="*/ 174318 h 808519"/>
              <a:gd name="connsiteX6" fmla="*/ 16421 w 550250"/>
              <a:gd name="connsiteY6" fmla="*/ 220970 h 808519"/>
              <a:gd name="connsiteX7" fmla="*/ 15116 w 550250"/>
              <a:gd name="connsiteY7" fmla="*/ 252506 h 808519"/>
              <a:gd name="connsiteX8" fmla="*/ 0 w 550250"/>
              <a:gd name="connsiteY8" fmla="*/ 291655 h 808519"/>
              <a:gd name="connsiteX9" fmla="*/ 25229 w 550250"/>
              <a:gd name="connsiteY9" fmla="*/ 323190 h 808519"/>
              <a:gd name="connsiteX10" fmla="*/ 23924 w 550250"/>
              <a:gd name="connsiteY10" fmla="*/ 348419 h 808519"/>
              <a:gd name="connsiteX11" fmla="*/ 15116 w 550250"/>
              <a:gd name="connsiteY11" fmla="*/ 368646 h 808519"/>
              <a:gd name="connsiteX12" fmla="*/ 21423 w 550250"/>
              <a:gd name="connsiteY12" fmla="*/ 382565 h 808519"/>
              <a:gd name="connsiteX13" fmla="*/ 50458 w 550250"/>
              <a:gd name="connsiteY13" fmla="*/ 388873 h 808519"/>
              <a:gd name="connsiteX14" fmla="*/ 58070 w 550250"/>
              <a:gd name="connsiteY14" fmla="*/ 429217 h 808519"/>
              <a:gd name="connsiteX15" fmla="*/ 78297 w 550250"/>
              <a:gd name="connsiteY15" fmla="*/ 445637 h 808519"/>
              <a:gd name="connsiteX16" fmla="*/ 75795 w 550250"/>
              <a:gd name="connsiteY16" fmla="*/ 473367 h 808519"/>
              <a:gd name="connsiteX17" fmla="*/ 117445 w 550250"/>
              <a:gd name="connsiteY17" fmla="*/ 499901 h 808519"/>
              <a:gd name="connsiteX18" fmla="*/ 107331 w 550250"/>
              <a:gd name="connsiteY18" fmla="*/ 556666 h 808519"/>
              <a:gd name="connsiteX19" fmla="*/ 73294 w 550250"/>
              <a:gd name="connsiteY19" fmla="*/ 581895 h 808519"/>
              <a:gd name="connsiteX20" fmla="*/ 71989 w 550250"/>
              <a:gd name="connsiteY20" fmla="*/ 652580 h 808519"/>
              <a:gd name="connsiteX21" fmla="*/ 103525 w 550250"/>
              <a:gd name="connsiteY21" fmla="*/ 671501 h 808519"/>
              <a:gd name="connsiteX22" fmla="*/ 84604 w 550250"/>
              <a:gd name="connsiteY22" fmla="*/ 682919 h 808519"/>
              <a:gd name="connsiteX23" fmla="*/ 94717 w 550250"/>
              <a:gd name="connsiteY23" fmla="*/ 714456 h 808519"/>
              <a:gd name="connsiteX24" fmla="*/ 106027 w 550250"/>
              <a:gd name="connsiteY24" fmla="*/ 738488 h 808519"/>
              <a:gd name="connsiteX25" fmla="*/ 126253 w 550250"/>
              <a:gd name="connsiteY25" fmla="*/ 727179 h 808519"/>
              <a:gd name="connsiteX26" fmla="*/ 179212 w 550250"/>
              <a:gd name="connsiteY26" fmla="*/ 749906 h 808519"/>
              <a:gd name="connsiteX27" fmla="*/ 210531 w 550250"/>
              <a:gd name="connsiteY27" fmla="*/ 784270 h 808519"/>
              <a:gd name="connsiteX28" fmla="*/ 217055 w 550250"/>
              <a:gd name="connsiteY28" fmla="*/ 808520 h 808519"/>
              <a:gd name="connsiteX29" fmla="*/ 302420 w 550250"/>
              <a:gd name="connsiteY29" fmla="*/ 800799 h 808519"/>
              <a:gd name="connsiteX30" fmla="*/ 335153 w 550250"/>
              <a:gd name="connsiteY30" fmla="*/ 733268 h 808519"/>
              <a:gd name="connsiteX31" fmla="*/ 374518 w 550250"/>
              <a:gd name="connsiteY31" fmla="*/ 709453 h 808519"/>
              <a:gd name="connsiteX32" fmla="*/ 406272 w 550250"/>
              <a:gd name="connsiteY32" fmla="*/ 671610 h 808519"/>
              <a:gd name="connsiteX33" fmla="*/ 429000 w 550250"/>
              <a:gd name="connsiteY33" fmla="*/ 631265 h 808519"/>
              <a:gd name="connsiteX34" fmla="*/ 458035 w 550250"/>
              <a:gd name="connsiteY34" fmla="*/ 595923 h 808519"/>
              <a:gd name="connsiteX35" fmla="*/ 482067 w 550250"/>
              <a:gd name="connsiteY35" fmla="*/ 574500 h 808519"/>
              <a:gd name="connsiteX36" fmla="*/ 473259 w 550250"/>
              <a:gd name="connsiteY36" fmla="*/ 558080 h 808519"/>
              <a:gd name="connsiteX37" fmla="*/ 422801 w 550250"/>
              <a:gd name="connsiteY37" fmla="*/ 553078 h 808519"/>
              <a:gd name="connsiteX38" fmla="*/ 401378 w 550250"/>
              <a:gd name="connsiteY38" fmla="*/ 526544 h 808519"/>
              <a:gd name="connsiteX39" fmla="*/ 400073 w 550250"/>
              <a:gd name="connsiteY39" fmla="*/ 472280 h 808519"/>
              <a:gd name="connsiteX40" fmla="*/ 435416 w 550250"/>
              <a:gd name="connsiteY40" fmla="*/ 418016 h 808519"/>
              <a:gd name="connsiteX41" fmla="*/ 477065 w 550250"/>
              <a:gd name="connsiteY41" fmla="*/ 354944 h 808519"/>
              <a:gd name="connsiteX42" fmla="*/ 487178 w 550250"/>
              <a:gd name="connsiteY42" fmla="*/ 284259 h 808519"/>
              <a:gd name="connsiteX43" fmla="*/ 506100 w 550250"/>
              <a:gd name="connsiteY43" fmla="*/ 255225 h 808519"/>
              <a:gd name="connsiteX44" fmla="*/ 550251 w 550250"/>
              <a:gd name="connsiteY44" fmla="*/ 179538 h 808519"/>
              <a:gd name="connsiteX45" fmla="*/ 550251 w 550250"/>
              <a:gd name="connsiteY45" fmla="*/ 101242 h 808519"/>
              <a:gd name="connsiteX46" fmla="*/ 525022 w 550250"/>
              <a:gd name="connsiteY46" fmla="*/ 77209 h 808519"/>
              <a:gd name="connsiteX47" fmla="*/ 490984 w 550250"/>
              <a:gd name="connsiteY47" fmla="*/ 59592 h 808519"/>
              <a:gd name="connsiteX48" fmla="*/ 458143 w 550250"/>
              <a:gd name="connsiteY48" fmla="*/ 115161 h 808519"/>
              <a:gd name="connsiteX49" fmla="*/ 405184 w 550250"/>
              <a:gd name="connsiteY49" fmla="*/ 102547 h 808519"/>
              <a:gd name="connsiteX50" fmla="*/ 350921 w 550250"/>
              <a:gd name="connsiteY50" fmla="*/ 59592 h 808519"/>
              <a:gd name="connsiteX51" fmla="*/ 313077 w 550250"/>
              <a:gd name="connsiteY51" fmla="*/ 43172 h 808519"/>
              <a:gd name="connsiteX52" fmla="*/ 224776 w 550250"/>
              <a:gd name="connsiteY52" fmla="*/ 43172 h 80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50250" h="808519">
                <a:moveTo>
                  <a:pt x="224667" y="42954"/>
                </a:moveTo>
                <a:lnTo>
                  <a:pt x="101024" y="0"/>
                </a:lnTo>
                <a:lnTo>
                  <a:pt x="69488" y="24032"/>
                </a:lnTo>
                <a:lnTo>
                  <a:pt x="63181" y="102329"/>
                </a:lnTo>
                <a:lnTo>
                  <a:pt x="71989" y="120054"/>
                </a:lnTo>
                <a:lnTo>
                  <a:pt x="35342" y="174318"/>
                </a:lnTo>
                <a:lnTo>
                  <a:pt x="16421" y="220970"/>
                </a:lnTo>
                <a:lnTo>
                  <a:pt x="15116" y="252506"/>
                </a:lnTo>
                <a:lnTo>
                  <a:pt x="0" y="291655"/>
                </a:lnTo>
                <a:lnTo>
                  <a:pt x="25229" y="323190"/>
                </a:lnTo>
                <a:lnTo>
                  <a:pt x="23924" y="348419"/>
                </a:lnTo>
                <a:lnTo>
                  <a:pt x="15116" y="368646"/>
                </a:lnTo>
                <a:lnTo>
                  <a:pt x="21423" y="382565"/>
                </a:lnTo>
                <a:lnTo>
                  <a:pt x="50458" y="388873"/>
                </a:lnTo>
                <a:lnTo>
                  <a:pt x="58070" y="429217"/>
                </a:lnTo>
                <a:lnTo>
                  <a:pt x="78297" y="445637"/>
                </a:lnTo>
                <a:lnTo>
                  <a:pt x="75795" y="473367"/>
                </a:lnTo>
                <a:lnTo>
                  <a:pt x="117445" y="499901"/>
                </a:lnTo>
                <a:lnTo>
                  <a:pt x="107331" y="556666"/>
                </a:lnTo>
                <a:lnTo>
                  <a:pt x="73294" y="581895"/>
                </a:lnTo>
                <a:lnTo>
                  <a:pt x="71989" y="652580"/>
                </a:lnTo>
                <a:lnTo>
                  <a:pt x="103525" y="671501"/>
                </a:lnTo>
                <a:lnTo>
                  <a:pt x="84604" y="682919"/>
                </a:lnTo>
                <a:lnTo>
                  <a:pt x="94717" y="714456"/>
                </a:lnTo>
                <a:lnTo>
                  <a:pt x="106027" y="738488"/>
                </a:lnTo>
                <a:lnTo>
                  <a:pt x="126253" y="727179"/>
                </a:lnTo>
                <a:lnTo>
                  <a:pt x="179212" y="749906"/>
                </a:lnTo>
                <a:lnTo>
                  <a:pt x="210531" y="784270"/>
                </a:lnTo>
                <a:lnTo>
                  <a:pt x="217055" y="808520"/>
                </a:lnTo>
                <a:lnTo>
                  <a:pt x="302420" y="800799"/>
                </a:lnTo>
                <a:lnTo>
                  <a:pt x="335153" y="733268"/>
                </a:lnTo>
                <a:lnTo>
                  <a:pt x="374518" y="709453"/>
                </a:lnTo>
                <a:lnTo>
                  <a:pt x="406272" y="671610"/>
                </a:lnTo>
                <a:lnTo>
                  <a:pt x="429000" y="631265"/>
                </a:lnTo>
                <a:lnTo>
                  <a:pt x="458035" y="595923"/>
                </a:lnTo>
                <a:lnTo>
                  <a:pt x="482067" y="574500"/>
                </a:lnTo>
                <a:lnTo>
                  <a:pt x="473259" y="558080"/>
                </a:lnTo>
                <a:lnTo>
                  <a:pt x="422801" y="553078"/>
                </a:lnTo>
                <a:lnTo>
                  <a:pt x="401378" y="526544"/>
                </a:lnTo>
                <a:lnTo>
                  <a:pt x="400073" y="472280"/>
                </a:lnTo>
                <a:lnTo>
                  <a:pt x="435416" y="418016"/>
                </a:lnTo>
                <a:lnTo>
                  <a:pt x="477065" y="354944"/>
                </a:lnTo>
                <a:lnTo>
                  <a:pt x="487178" y="284259"/>
                </a:lnTo>
                <a:lnTo>
                  <a:pt x="506100" y="255225"/>
                </a:lnTo>
                <a:lnTo>
                  <a:pt x="550251" y="179538"/>
                </a:lnTo>
                <a:lnTo>
                  <a:pt x="550251" y="101242"/>
                </a:lnTo>
                <a:lnTo>
                  <a:pt x="525022" y="77209"/>
                </a:lnTo>
                <a:lnTo>
                  <a:pt x="490984" y="59592"/>
                </a:lnTo>
                <a:lnTo>
                  <a:pt x="458143" y="115161"/>
                </a:lnTo>
                <a:lnTo>
                  <a:pt x="405184" y="102547"/>
                </a:lnTo>
                <a:lnTo>
                  <a:pt x="350921" y="59592"/>
                </a:lnTo>
                <a:lnTo>
                  <a:pt x="313077" y="43172"/>
                </a:lnTo>
                <a:lnTo>
                  <a:pt x="224776" y="43172"/>
                </a:lnTo>
                <a:close/>
              </a:path>
            </a:pathLst>
          </a:custGeom>
          <a:solidFill>
            <a:srgbClr val="CBCBC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72" name="Frihandsfigur: Form 1171">
            <a:extLst>
              <a:ext uri="{FF2B5EF4-FFF2-40B4-BE49-F238E27FC236}">
                <a16:creationId xmlns:a16="http://schemas.microsoft.com/office/drawing/2014/main" id="{54280D33-3B9F-1F27-BC35-5268F370FD9A}"/>
              </a:ext>
            </a:extLst>
          </p:cNvPr>
          <p:cNvSpPr/>
          <p:nvPr/>
        </p:nvSpPr>
        <p:spPr>
          <a:xfrm>
            <a:off x="8234295" y="3836798"/>
            <a:ext cx="281934" cy="760866"/>
          </a:xfrm>
          <a:custGeom>
            <a:avLst/>
            <a:gdLst>
              <a:gd name="connsiteX0" fmla="*/ 102220 w 503163"/>
              <a:gd name="connsiteY0" fmla="*/ 0 h 1357901"/>
              <a:gd name="connsiteX1" fmla="*/ 83299 w 503163"/>
              <a:gd name="connsiteY1" fmla="*/ 11310 h 1357901"/>
              <a:gd name="connsiteX2" fmla="*/ 70684 w 503163"/>
              <a:gd name="connsiteY2" fmla="*/ 17617 h 1357901"/>
              <a:gd name="connsiteX3" fmla="*/ 50458 w 503163"/>
              <a:gd name="connsiteY3" fmla="*/ 21423 h 1357901"/>
              <a:gd name="connsiteX4" fmla="*/ 6307 w 503163"/>
              <a:gd name="connsiteY4" fmla="*/ 92107 h 1357901"/>
              <a:gd name="connsiteX5" fmla="*/ 5002 w 503163"/>
              <a:gd name="connsiteY5" fmla="*/ 133757 h 1357901"/>
              <a:gd name="connsiteX6" fmla="*/ 8808 w 503163"/>
              <a:gd name="connsiteY6" fmla="*/ 145175 h 1357901"/>
              <a:gd name="connsiteX7" fmla="*/ 21423 w 503163"/>
              <a:gd name="connsiteY7" fmla="*/ 164097 h 1357901"/>
              <a:gd name="connsiteX8" fmla="*/ 21423 w 503163"/>
              <a:gd name="connsiteY8" fmla="*/ 172905 h 1357901"/>
              <a:gd name="connsiteX9" fmla="*/ 15116 w 503163"/>
              <a:gd name="connsiteY9" fmla="*/ 175406 h 1357901"/>
              <a:gd name="connsiteX10" fmla="*/ 3806 w 503163"/>
              <a:gd name="connsiteY10" fmla="*/ 170404 h 1357901"/>
              <a:gd name="connsiteX11" fmla="*/ 1305 w 503163"/>
              <a:gd name="connsiteY11" fmla="*/ 174210 h 1357901"/>
              <a:gd name="connsiteX12" fmla="*/ 0 w 503163"/>
              <a:gd name="connsiteY12" fmla="*/ 188130 h 1357901"/>
              <a:gd name="connsiteX13" fmla="*/ 16421 w 503163"/>
              <a:gd name="connsiteY13" fmla="*/ 237391 h 1357901"/>
              <a:gd name="connsiteX14" fmla="*/ 18922 w 503163"/>
              <a:gd name="connsiteY14" fmla="*/ 258814 h 1357901"/>
              <a:gd name="connsiteX15" fmla="*/ 11309 w 503163"/>
              <a:gd name="connsiteY15" fmla="*/ 340808 h 1357901"/>
              <a:gd name="connsiteX16" fmla="*/ 45347 w 503163"/>
              <a:gd name="connsiteY16" fmla="*/ 403880 h 1357901"/>
              <a:gd name="connsiteX17" fmla="*/ 66770 w 503163"/>
              <a:gd name="connsiteY17" fmla="*/ 487179 h 1357901"/>
              <a:gd name="connsiteX18" fmla="*/ 45347 w 503163"/>
              <a:gd name="connsiteY18" fmla="*/ 516214 h 1357901"/>
              <a:gd name="connsiteX19" fmla="*/ 66770 w 503163"/>
              <a:gd name="connsiteY19" fmla="*/ 607124 h 1357901"/>
              <a:gd name="connsiteX20" fmla="*/ 68074 w 503163"/>
              <a:gd name="connsiteY20" fmla="*/ 621044 h 1357901"/>
              <a:gd name="connsiteX21" fmla="*/ 70576 w 503163"/>
              <a:gd name="connsiteY21" fmla="*/ 633658 h 1357901"/>
              <a:gd name="connsiteX22" fmla="*/ 66770 w 503163"/>
              <a:gd name="connsiteY22" fmla="*/ 645076 h 1357901"/>
              <a:gd name="connsiteX23" fmla="*/ 56656 w 503163"/>
              <a:gd name="connsiteY23" fmla="*/ 651384 h 1357901"/>
              <a:gd name="connsiteX24" fmla="*/ 50349 w 503163"/>
              <a:gd name="connsiteY24" fmla="*/ 650079 h 1357901"/>
              <a:gd name="connsiteX25" fmla="*/ 47848 w 503163"/>
              <a:gd name="connsiteY25" fmla="*/ 636159 h 1357901"/>
              <a:gd name="connsiteX26" fmla="*/ 37735 w 503163"/>
              <a:gd name="connsiteY26" fmla="*/ 638661 h 1357901"/>
              <a:gd name="connsiteX27" fmla="*/ 33928 w 503163"/>
              <a:gd name="connsiteY27" fmla="*/ 651275 h 1357901"/>
              <a:gd name="connsiteX28" fmla="*/ 33928 w 503163"/>
              <a:gd name="connsiteY28" fmla="*/ 667695 h 1357901"/>
              <a:gd name="connsiteX29" fmla="*/ 35233 w 503163"/>
              <a:gd name="connsiteY29" fmla="*/ 680310 h 1357901"/>
              <a:gd name="connsiteX30" fmla="*/ 37735 w 503163"/>
              <a:gd name="connsiteY30" fmla="*/ 691728 h 1357901"/>
              <a:gd name="connsiteX31" fmla="*/ 23815 w 503163"/>
              <a:gd name="connsiteY31" fmla="*/ 708149 h 1357901"/>
              <a:gd name="connsiteX32" fmla="*/ 26316 w 503163"/>
              <a:gd name="connsiteY32" fmla="*/ 716957 h 1357901"/>
              <a:gd name="connsiteX33" fmla="*/ 42737 w 503163"/>
              <a:gd name="connsiteY33" fmla="*/ 716957 h 1357901"/>
              <a:gd name="connsiteX34" fmla="*/ 60354 w 503163"/>
              <a:gd name="connsiteY34" fmla="*/ 706843 h 1357901"/>
              <a:gd name="connsiteX35" fmla="*/ 64160 w 503163"/>
              <a:gd name="connsiteY35" fmla="*/ 696730 h 1357901"/>
              <a:gd name="connsiteX36" fmla="*/ 71772 w 503163"/>
              <a:gd name="connsiteY36" fmla="*/ 698035 h 1357901"/>
              <a:gd name="connsiteX37" fmla="*/ 76774 w 503163"/>
              <a:gd name="connsiteY37" fmla="*/ 706843 h 1357901"/>
              <a:gd name="connsiteX38" fmla="*/ 88192 w 503163"/>
              <a:gd name="connsiteY38" fmla="*/ 711846 h 1357901"/>
              <a:gd name="connsiteX39" fmla="*/ 103308 w 503163"/>
              <a:gd name="connsiteY39" fmla="*/ 697927 h 1357901"/>
              <a:gd name="connsiteX40" fmla="*/ 102003 w 503163"/>
              <a:gd name="connsiteY40" fmla="*/ 726962 h 1357901"/>
              <a:gd name="connsiteX41" fmla="*/ 117119 w 503163"/>
              <a:gd name="connsiteY41" fmla="*/ 723155 h 1357901"/>
              <a:gd name="connsiteX42" fmla="*/ 112116 w 503163"/>
              <a:gd name="connsiteY42" fmla="*/ 743382 h 1357901"/>
              <a:gd name="connsiteX43" fmla="*/ 107114 w 503163"/>
              <a:gd name="connsiteY43" fmla="*/ 759803 h 1357901"/>
              <a:gd name="connsiteX44" fmla="*/ 115922 w 503163"/>
              <a:gd name="connsiteY44" fmla="*/ 766110 h 1357901"/>
              <a:gd name="connsiteX45" fmla="*/ 127232 w 503163"/>
              <a:gd name="connsiteY45" fmla="*/ 768611 h 1357901"/>
              <a:gd name="connsiteX46" fmla="*/ 123426 w 503163"/>
              <a:gd name="connsiteY46" fmla="*/ 785031 h 1357901"/>
              <a:gd name="connsiteX47" fmla="*/ 114617 w 503163"/>
              <a:gd name="connsiteY47" fmla="*/ 793840 h 1357901"/>
              <a:gd name="connsiteX48" fmla="*/ 115922 w 503163"/>
              <a:gd name="connsiteY48" fmla="*/ 800147 h 1357901"/>
              <a:gd name="connsiteX49" fmla="*/ 136149 w 503163"/>
              <a:gd name="connsiteY49" fmla="*/ 797646 h 1357901"/>
              <a:gd name="connsiteX50" fmla="*/ 147458 w 503163"/>
              <a:gd name="connsiteY50" fmla="*/ 787533 h 1357901"/>
              <a:gd name="connsiteX51" fmla="*/ 160073 w 503163"/>
              <a:gd name="connsiteY51" fmla="*/ 769916 h 1357901"/>
              <a:gd name="connsiteX52" fmla="*/ 171382 w 503163"/>
              <a:gd name="connsiteY52" fmla="*/ 761108 h 1357901"/>
              <a:gd name="connsiteX53" fmla="*/ 171382 w 503163"/>
              <a:gd name="connsiteY53" fmla="*/ 786336 h 1357901"/>
              <a:gd name="connsiteX54" fmla="*/ 163770 w 503163"/>
              <a:gd name="connsiteY54" fmla="*/ 797646 h 1357901"/>
              <a:gd name="connsiteX55" fmla="*/ 151156 w 503163"/>
              <a:gd name="connsiteY55" fmla="*/ 811565 h 1357901"/>
              <a:gd name="connsiteX56" fmla="*/ 138541 w 503163"/>
              <a:gd name="connsiteY56" fmla="*/ 820373 h 1357901"/>
              <a:gd name="connsiteX57" fmla="*/ 123426 w 503163"/>
              <a:gd name="connsiteY57" fmla="*/ 822874 h 1357901"/>
              <a:gd name="connsiteX58" fmla="*/ 115814 w 503163"/>
              <a:gd name="connsiteY58" fmla="*/ 834184 h 1357901"/>
              <a:gd name="connsiteX59" fmla="*/ 101894 w 503163"/>
              <a:gd name="connsiteY59" fmla="*/ 856912 h 1357901"/>
              <a:gd name="connsiteX60" fmla="*/ 105700 w 503163"/>
              <a:gd name="connsiteY60" fmla="*/ 861915 h 1357901"/>
              <a:gd name="connsiteX61" fmla="*/ 127123 w 503163"/>
              <a:gd name="connsiteY61" fmla="*/ 861915 h 1357901"/>
              <a:gd name="connsiteX62" fmla="*/ 151156 w 503163"/>
              <a:gd name="connsiteY62" fmla="*/ 856912 h 1357901"/>
              <a:gd name="connsiteX63" fmla="*/ 168881 w 503163"/>
              <a:gd name="connsiteY63" fmla="*/ 849300 h 1357901"/>
              <a:gd name="connsiteX64" fmla="*/ 181496 w 503163"/>
              <a:gd name="connsiteY64" fmla="*/ 834184 h 1357901"/>
              <a:gd name="connsiteX65" fmla="*/ 190304 w 503163"/>
              <a:gd name="connsiteY65" fmla="*/ 816568 h 1357901"/>
              <a:gd name="connsiteX66" fmla="*/ 205420 w 503163"/>
              <a:gd name="connsiteY66" fmla="*/ 814067 h 1357901"/>
              <a:gd name="connsiteX67" fmla="*/ 218034 w 503163"/>
              <a:gd name="connsiteY67" fmla="*/ 805258 h 1357901"/>
              <a:gd name="connsiteX68" fmla="*/ 230648 w 503163"/>
              <a:gd name="connsiteY68" fmla="*/ 791339 h 1357901"/>
              <a:gd name="connsiteX69" fmla="*/ 243263 w 503163"/>
              <a:gd name="connsiteY69" fmla="*/ 769916 h 1357901"/>
              <a:gd name="connsiteX70" fmla="*/ 262185 w 503163"/>
              <a:gd name="connsiteY70" fmla="*/ 771221 h 1357901"/>
              <a:gd name="connsiteX71" fmla="*/ 267187 w 503163"/>
              <a:gd name="connsiteY71" fmla="*/ 761108 h 1357901"/>
              <a:gd name="connsiteX72" fmla="*/ 258378 w 503163"/>
              <a:gd name="connsiteY72" fmla="*/ 749798 h 1357901"/>
              <a:gd name="connsiteX73" fmla="*/ 277300 w 503163"/>
              <a:gd name="connsiteY73" fmla="*/ 748493 h 1357901"/>
              <a:gd name="connsiteX74" fmla="*/ 298723 w 503163"/>
              <a:gd name="connsiteY74" fmla="*/ 756105 h 1357901"/>
              <a:gd name="connsiteX75" fmla="*/ 329063 w 503163"/>
              <a:gd name="connsiteY75" fmla="*/ 756105 h 1357901"/>
              <a:gd name="connsiteX76" fmla="*/ 308836 w 503163"/>
              <a:gd name="connsiteY76" fmla="*/ 778833 h 1357901"/>
              <a:gd name="connsiteX77" fmla="*/ 305030 w 503163"/>
              <a:gd name="connsiteY77" fmla="*/ 790143 h 1357901"/>
              <a:gd name="connsiteX78" fmla="*/ 320146 w 503163"/>
              <a:gd name="connsiteY78" fmla="*/ 815372 h 1357901"/>
              <a:gd name="connsiteX79" fmla="*/ 328954 w 503163"/>
              <a:gd name="connsiteY79" fmla="*/ 835598 h 1357901"/>
              <a:gd name="connsiteX80" fmla="*/ 328954 w 503163"/>
              <a:gd name="connsiteY80" fmla="*/ 857020 h 1357901"/>
              <a:gd name="connsiteX81" fmla="*/ 344070 w 503163"/>
              <a:gd name="connsiteY81" fmla="*/ 857020 h 1357901"/>
              <a:gd name="connsiteX82" fmla="*/ 342765 w 503163"/>
              <a:gd name="connsiteY82" fmla="*/ 872136 h 1357901"/>
              <a:gd name="connsiteX83" fmla="*/ 330150 w 503163"/>
              <a:gd name="connsiteY83" fmla="*/ 884751 h 1357901"/>
              <a:gd name="connsiteX84" fmla="*/ 320037 w 503163"/>
              <a:gd name="connsiteY84" fmla="*/ 888557 h 1357901"/>
              <a:gd name="connsiteX85" fmla="*/ 322538 w 503163"/>
              <a:gd name="connsiteY85" fmla="*/ 909979 h 1357901"/>
              <a:gd name="connsiteX86" fmla="*/ 320037 w 503163"/>
              <a:gd name="connsiteY86" fmla="*/ 934013 h 1357901"/>
              <a:gd name="connsiteX87" fmla="*/ 311229 w 503163"/>
              <a:gd name="connsiteY87" fmla="*/ 949127 h 1357901"/>
              <a:gd name="connsiteX88" fmla="*/ 301115 w 503163"/>
              <a:gd name="connsiteY88" fmla="*/ 963047 h 1357901"/>
              <a:gd name="connsiteX89" fmla="*/ 292307 w 503163"/>
              <a:gd name="connsiteY89" fmla="*/ 974466 h 1357901"/>
              <a:gd name="connsiteX90" fmla="*/ 293612 w 503163"/>
              <a:gd name="connsiteY90" fmla="*/ 994692 h 1357901"/>
              <a:gd name="connsiteX91" fmla="*/ 296113 w 503163"/>
              <a:gd name="connsiteY91" fmla="*/ 1016115 h 1357901"/>
              <a:gd name="connsiteX92" fmla="*/ 294808 w 503163"/>
              <a:gd name="connsiteY92" fmla="*/ 1036341 h 1357901"/>
              <a:gd name="connsiteX93" fmla="*/ 287196 w 503163"/>
              <a:gd name="connsiteY93" fmla="*/ 1059070 h 1357901"/>
              <a:gd name="connsiteX94" fmla="*/ 261967 w 503163"/>
              <a:gd name="connsiteY94" fmla="*/ 1085603 h 1357901"/>
              <a:gd name="connsiteX95" fmla="*/ 258161 w 503163"/>
              <a:gd name="connsiteY95" fmla="*/ 1095717 h 1357901"/>
              <a:gd name="connsiteX96" fmla="*/ 258161 w 503163"/>
              <a:gd name="connsiteY96" fmla="*/ 1108330 h 1357901"/>
              <a:gd name="connsiteX97" fmla="*/ 264468 w 503163"/>
              <a:gd name="connsiteY97" fmla="*/ 1118444 h 1357901"/>
              <a:gd name="connsiteX98" fmla="*/ 246852 w 503163"/>
              <a:gd name="connsiteY98" fmla="*/ 1149981 h 1357901"/>
              <a:gd name="connsiteX99" fmla="*/ 241849 w 503163"/>
              <a:gd name="connsiteY99" fmla="*/ 1167597 h 1357901"/>
              <a:gd name="connsiteX100" fmla="*/ 235542 w 503163"/>
              <a:gd name="connsiteY100" fmla="*/ 1180211 h 1357901"/>
              <a:gd name="connsiteX101" fmla="*/ 225429 w 503163"/>
              <a:gd name="connsiteY101" fmla="*/ 1192826 h 1357901"/>
              <a:gd name="connsiteX102" fmla="*/ 221623 w 503163"/>
              <a:gd name="connsiteY102" fmla="*/ 1205440 h 1357901"/>
              <a:gd name="connsiteX103" fmla="*/ 227930 w 503163"/>
              <a:gd name="connsiteY103" fmla="*/ 1215553 h 1357901"/>
              <a:gd name="connsiteX104" fmla="*/ 238043 w 503163"/>
              <a:gd name="connsiteY104" fmla="*/ 1225667 h 1357901"/>
              <a:gd name="connsiteX105" fmla="*/ 241849 w 503163"/>
              <a:gd name="connsiteY105" fmla="*/ 1233278 h 1357901"/>
              <a:gd name="connsiteX106" fmla="*/ 244350 w 503163"/>
              <a:gd name="connsiteY106" fmla="*/ 1253506 h 1357901"/>
              <a:gd name="connsiteX107" fmla="*/ 249353 w 503163"/>
              <a:gd name="connsiteY107" fmla="*/ 1257312 h 1357901"/>
              <a:gd name="connsiteX108" fmla="*/ 264468 w 503163"/>
              <a:gd name="connsiteY108" fmla="*/ 1254811 h 1357901"/>
              <a:gd name="connsiteX109" fmla="*/ 274582 w 503163"/>
              <a:gd name="connsiteY109" fmla="*/ 1254811 h 1357901"/>
              <a:gd name="connsiteX110" fmla="*/ 268274 w 503163"/>
              <a:gd name="connsiteY110" fmla="*/ 1284498 h 1357901"/>
              <a:gd name="connsiteX111" fmla="*/ 250658 w 503163"/>
              <a:gd name="connsiteY111" fmla="*/ 1289500 h 1357901"/>
              <a:gd name="connsiteX112" fmla="*/ 233041 w 503163"/>
              <a:gd name="connsiteY112" fmla="*/ 1297112 h 1357901"/>
              <a:gd name="connsiteX113" fmla="*/ 222928 w 503163"/>
              <a:gd name="connsiteY113" fmla="*/ 1311031 h 1357901"/>
              <a:gd name="connsiteX114" fmla="*/ 222928 w 503163"/>
              <a:gd name="connsiteY114" fmla="*/ 1319840 h 1357901"/>
              <a:gd name="connsiteX115" fmla="*/ 225429 w 503163"/>
              <a:gd name="connsiteY115" fmla="*/ 1326147 h 1357901"/>
              <a:gd name="connsiteX116" fmla="*/ 233041 w 503163"/>
              <a:gd name="connsiteY116" fmla="*/ 1340067 h 1357901"/>
              <a:gd name="connsiteX117" fmla="*/ 241849 w 503163"/>
              <a:gd name="connsiteY117" fmla="*/ 1342568 h 1357901"/>
              <a:gd name="connsiteX118" fmla="*/ 248156 w 503163"/>
              <a:gd name="connsiteY118" fmla="*/ 1342568 h 1357901"/>
              <a:gd name="connsiteX119" fmla="*/ 254464 w 503163"/>
              <a:gd name="connsiteY119" fmla="*/ 1340067 h 1357901"/>
              <a:gd name="connsiteX120" fmla="*/ 256965 w 503163"/>
              <a:gd name="connsiteY120" fmla="*/ 1327452 h 1357901"/>
              <a:gd name="connsiteX121" fmla="*/ 264577 w 503163"/>
              <a:gd name="connsiteY121" fmla="*/ 1324951 h 1357901"/>
              <a:gd name="connsiteX122" fmla="*/ 272189 w 503163"/>
              <a:gd name="connsiteY122" fmla="*/ 1328757 h 1357901"/>
              <a:gd name="connsiteX123" fmla="*/ 279801 w 503163"/>
              <a:gd name="connsiteY123" fmla="*/ 1343873 h 1357901"/>
              <a:gd name="connsiteX124" fmla="*/ 280454 w 503163"/>
              <a:gd name="connsiteY124" fmla="*/ 1343873 h 1357901"/>
              <a:gd name="connsiteX125" fmla="*/ 286108 w 503163"/>
              <a:gd name="connsiteY125" fmla="*/ 1330606 h 1357901"/>
              <a:gd name="connsiteX126" fmla="*/ 294264 w 503163"/>
              <a:gd name="connsiteY126" fmla="*/ 1328105 h 1357901"/>
              <a:gd name="connsiteX127" fmla="*/ 299919 w 503163"/>
              <a:gd name="connsiteY127" fmla="*/ 1306030 h 1357901"/>
              <a:gd name="connsiteX128" fmla="*/ 315035 w 503163"/>
              <a:gd name="connsiteY128" fmla="*/ 1302876 h 1357901"/>
              <a:gd name="connsiteX129" fmla="*/ 327649 w 503163"/>
              <a:gd name="connsiteY129" fmla="*/ 1316142 h 1357901"/>
              <a:gd name="connsiteX130" fmla="*/ 340264 w 503163"/>
              <a:gd name="connsiteY130" fmla="*/ 1302876 h 1357901"/>
              <a:gd name="connsiteX131" fmla="*/ 376258 w 503163"/>
              <a:gd name="connsiteY131" fmla="*/ 1246111 h 1357901"/>
              <a:gd name="connsiteX132" fmla="*/ 376911 w 503163"/>
              <a:gd name="connsiteY132" fmla="*/ 1244806 h 1357901"/>
              <a:gd name="connsiteX133" fmla="*/ 376911 w 503163"/>
              <a:gd name="connsiteY133" fmla="*/ 1244153 h 1357901"/>
              <a:gd name="connsiteX134" fmla="*/ 375062 w 503163"/>
              <a:gd name="connsiteY134" fmla="*/ 1206310 h 1357901"/>
              <a:gd name="connsiteX135" fmla="*/ 413558 w 503163"/>
              <a:gd name="connsiteY135" fmla="*/ 1131168 h 1357901"/>
              <a:gd name="connsiteX136" fmla="*/ 431283 w 503163"/>
              <a:gd name="connsiteY136" fmla="*/ 1109744 h 1357901"/>
              <a:gd name="connsiteX137" fmla="*/ 437591 w 503163"/>
              <a:gd name="connsiteY137" fmla="*/ 1099632 h 1357901"/>
              <a:gd name="connsiteX138" fmla="*/ 435089 w 503163"/>
              <a:gd name="connsiteY138" fmla="*/ 1087017 h 1357901"/>
              <a:gd name="connsiteX139" fmla="*/ 447704 w 503163"/>
              <a:gd name="connsiteY139" fmla="*/ 1051675 h 1357901"/>
              <a:gd name="connsiteX140" fmla="*/ 464124 w 503163"/>
              <a:gd name="connsiteY140" fmla="*/ 1042867 h 1357901"/>
              <a:gd name="connsiteX141" fmla="*/ 467930 w 503163"/>
              <a:gd name="connsiteY141" fmla="*/ 919222 h 1357901"/>
              <a:gd name="connsiteX142" fmla="*/ 470432 w 503163"/>
              <a:gd name="connsiteY142" fmla="*/ 888883 h 1357901"/>
              <a:gd name="connsiteX143" fmla="*/ 469127 w 503163"/>
              <a:gd name="connsiteY143" fmla="*/ 872463 h 1357901"/>
              <a:gd name="connsiteX144" fmla="*/ 503164 w 503163"/>
              <a:gd name="connsiteY144" fmla="*/ 830814 h 1357901"/>
              <a:gd name="connsiteX145" fmla="*/ 472824 w 503163"/>
              <a:gd name="connsiteY145" fmla="*/ 813197 h 1357901"/>
              <a:gd name="connsiteX146" fmla="*/ 470323 w 503163"/>
              <a:gd name="connsiteY146" fmla="*/ 800582 h 1357901"/>
              <a:gd name="connsiteX147" fmla="*/ 457708 w 503163"/>
              <a:gd name="connsiteY147" fmla="*/ 790469 h 1357901"/>
              <a:gd name="connsiteX148" fmla="*/ 448900 w 503163"/>
              <a:gd name="connsiteY148" fmla="*/ 751321 h 1357901"/>
              <a:gd name="connsiteX149" fmla="*/ 469127 w 503163"/>
              <a:gd name="connsiteY149" fmla="*/ 713477 h 1357901"/>
              <a:gd name="connsiteX150" fmla="*/ 461514 w 503163"/>
              <a:gd name="connsiteY150" fmla="*/ 688248 h 1357901"/>
              <a:gd name="connsiteX151" fmla="*/ 429978 w 503163"/>
              <a:gd name="connsiteY151" fmla="*/ 654211 h 1357901"/>
              <a:gd name="connsiteX152" fmla="*/ 377019 w 503163"/>
              <a:gd name="connsiteY152" fmla="*/ 631483 h 1357901"/>
              <a:gd name="connsiteX153" fmla="*/ 356793 w 503163"/>
              <a:gd name="connsiteY153" fmla="*/ 642793 h 1357901"/>
              <a:gd name="connsiteX154" fmla="*/ 345483 w 503163"/>
              <a:gd name="connsiteY154" fmla="*/ 618760 h 1357901"/>
              <a:gd name="connsiteX155" fmla="*/ 335370 w 503163"/>
              <a:gd name="connsiteY155" fmla="*/ 587224 h 1357901"/>
              <a:gd name="connsiteX156" fmla="*/ 354292 w 503163"/>
              <a:gd name="connsiteY156" fmla="*/ 575806 h 1357901"/>
              <a:gd name="connsiteX157" fmla="*/ 322756 w 503163"/>
              <a:gd name="connsiteY157" fmla="*/ 556884 h 1357901"/>
              <a:gd name="connsiteX158" fmla="*/ 324061 w 503163"/>
              <a:gd name="connsiteY158" fmla="*/ 486200 h 1357901"/>
              <a:gd name="connsiteX159" fmla="*/ 358098 w 503163"/>
              <a:gd name="connsiteY159" fmla="*/ 460971 h 1357901"/>
              <a:gd name="connsiteX160" fmla="*/ 368211 w 503163"/>
              <a:gd name="connsiteY160" fmla="*/ 404206 h 1357901"/>
              <a:gd name="connsiteX161" fmla="*/ 326562 w 503163"/>
              <a:gd name="connsiteY161" fmla="*/ 377672 h 1357901"/>
              <a:gd name="connsiteX162" fmla="*/ 329063 w 503163"/>
              <a:gd name="connsiteY162" fmla="*/ 349942 h 1357901"/>
              <a:gd name="connsiteX163" fmla="*/ 308836 w 503163"/>
              <a:gd name="connsiteY163" fmla="*/ 333522 h 1357901"/>
              <a:gd name="connsiteX164" fmla="*/ 301224 w 503163"/>
              <a:gd name="connsiteY164" fmla="*/ 293177 h 1357901"/>
              <a:gd name="connsiteX165" fmla="*/ 272189 w 503163"/>
              <a:gd name="connsiteY165" fmla="*/ 286870 h 1357901"/>
              <a:gd name="connsiteX166" fmla="*/ 265882 w 503163"/>
              <a:gd name="connsiteY166" fmla="*/ 272951 h 1357901"/>
              <a:gd name="connsiteX167" fmla="*/ 274690 w 503163"/>
              <a:gd name="connsiteY167" fmla="*/ 252724 h 1357901"/>
              <a:gd name="connsiteX168" fmla="*/ 275995 w 503163"/>
              <a:gd name="connsiteY168" fmla="*/ 227495 h 1357901"/>
              <a:gd name="connsiteX169" fmla="*/ 250766 w 503163"/>
              <a:gd name="connsiteY169" fmla="*/ 195959 h 1357901"/>
              <a:gd name="connsiteX170" fmla="*/ 178777 w 503163"/>
              <a:gd name="connsiteY170" fmla="*/ 226299 h 1357901"/>
              <a:gd name="connsiteX171" fmla="*/ 154744 w 503163"/>
              <a:gd name="connsiteY171" fmla="*/ 208574 h 1357901"/>
              <a:gd name="connsiteX172" fmla="*/ 152243 w 503163"/>
              <a:gd name="connsiteY172" fmla="*/ 185846 h 1357901"/>
              <a:gd name="connsiteX173" fmla="*/ 162357 w 503163"/>
              <a:gd name="connsiteY173" fmla="*/ 97436 h 1357901"/>
              <a:gd name="connsiteX174" fmla="*/ 122012 w 503163"/>
              <a:gd name="connsiteY174" fmla="*/ 6525 h 1357901"/>
              <a:gd name="connsiteX175" fmla="*/ 101785 w 503163"/>
              <a:gd name="connsiteY175" fmla="*/ 218 h 1357901"/>
              <a:gd name="connsiteX176" fmla="*/ 101785 w 503163"/>
              <a:gd name="connsiteY176" fmla="*/ 218 h 1357901"/>
              <a:gd name="connsiteX177" fmla="*/ 266317 w 503163"/>
              <a:gd name="connsiteY177" fmla="*/ 782530 h 1357901"/>
              <a:gd name="connsiteX178" fmla="*/ 256204 w 503163"/>
              <a:gd name="connsiteY178" fmla="*/ 783835 h 1357901"/>
              <a:gd name="connsiteX179" fmla="*/ 239783 w 503163"/>
              <a:gd name="connsiteY179" fmla="*/ 792644 h 1357901"/>
              <a:gd name="connsiteX180" fmla="*/ 237282 w 503163"/>
              <a:gd name="connsiteY180" fmla="*/ 806563 h 1357901"/>
              <a:gd name="connsiteX181" fmla="*/ 238587 w 503163"/>
              <a:gd name="connsiteY181" fmla="*/ 820482 h 1357901"/>
              <a:gd name="connsiteX182" fmla="*/ 234781 w 503163"/>
              <a:gd name="connsiteY182" fmla="*/ 830596 h 1357901"/>
              <a:gd name="connsiteX183" fmla="*/ 228474 w 503163"/>
              <a:gd name="connsiteY183" fmla="*/ 830596 h 1357901"/>
              <a:gd name="connsiteX184" fmla="*/ 215859 w 503163"/>
              <a:gd name="connsiteY184" fmla="*/ 828095 h 1357901"/>
              <a:gd name="connsiteX185" fmla="*/ 205746 w 503163"/>
              <a:gd name="connsiteY185" fmla="*/ 830596 h 1357901"/>
              <a:gd name="connsiteX186" fmla="*/ 194328 w 503163"/>
              <a:gd name="connsiteY186" fmla="*/ 843210 h 1357901"/>
              <a:gd name="connsiteX187" fmla="*/ 184214 w 503163"/>
              <a:gd name="connsiteY187" fmla="*/ 855824 h 1357901"/>
              <a:gd name="connsiteX188" fmla="*/ 170295 w 503163"/>
              <a:gd name="connsiteY188" fmla="*/ 863437 h 1357901"/>
              <a:gd name="connsiteX189" fmla="*/ 160182 w 503163"/>
              <a:gd name="connsiteY189" fmla="*/ 869744 h 1357901"/>
              <a:gd name="connsiteX190" fmla="*/ 145066 w 503163"/>
              <a:gd name="connsiteY190" fmla="*/ 874746 h 1357901"/>
              <a:gd name="connsiteX191" fmla="*/ 137454 w 503163"/>
              <a:gd name="connsiteY191" fmla="*/ 881054 h 1357901"/>
              <a:gd name="connsiteX192" fmla="*/ 127341 w 503163"/>
              <a:gd name="connsiteY192" fmla="*/ 887361 h 1357901"/>
              <a:gd name="connsiteX193" fmla="*/ 114726 w 503163"/>
              <a:gd name="connsiteY193" fmla="*/ 886056 h 1357901"/>
              <a:gd name="connsiteX194" fmla="*/ 102112 w 503163"/>
              <a:gd name="connsiteY194" fmla="*/ 882250 h 1357901"/>
              <a:gd name="connsiteX195" fmla="*/ 88192 w 503163"/>
              <a:gd name="connsiteY195" fmla="*/ 899867 h 1357901"/>
              <a:gd name="connsiteX196" fmla="*/ 78079 w 503163"/>
              <a:gd name="connsiteY196" fmla="*/ 922594 h 1357901"/>
              <a:gd name="connsiteX197" fmla="*/ 84386 w 503163"/>
              <a:gd name="connsiteY197" fmla="*/ 920093 h 1357901"/>
              <a:gd name="connsiteX198" fmla="*/ 91998 w 503163"/>
              <a:gd name="connsiteY198" fmla="*/ 908783 h 1357901"/>
              <a:gd name="connsiteX199" fmla="*/ 102112 w 503163"/>
              <a:gd name="connsiteY199" fmla="*/ 911284 h 1357901"/>
              <a:gd name="connsiteX200" fmla="*/ 104613 w 503163"/>
              <a:gd name="connsiteY200" fmla="*/ 921398 h 1357901"/>
              <a:gd name="connsiteX201" fmla="*/ 113421 w 503163"/>
              <a:gd name="connsiteY201" fmla="*/ 931511 h 1357901"/>
              <a:gd name="connsiteX202" fmla="*/ 123535 w 503163"/>
              <a:gd name="connsiteY202" fmla="*/ 945430 h 1357901"/>
              <a:gd name="connsiteX203" fmla="*/ 131147 w 503163"/>
              <a:gd name="connsiteY203" fmla="*/ 958045 h 1357901"/>
              <a:gd name="connsiteX204" fmla="*/ 127341 w 503163"/>
              <a:gd name="connsiteY204" fmla="*/ 969355 h 1357901"/>
              <a:gd name="connsiteX205" fmla="*/ 119728 w 503163"/>
              <a:gd name="connsiteY205" fmla="*/ 980664 h 1357901"/>
              <a:gd name="connsiteX206" fmla="*/ 114726 w 503163"/>
              <a:gd name="connsiteY206" fmla="*/ 985667 h 1357901"/>
              <a:gd name="connsiteX207" fmla="*/ 122338 w 503163"/>
              <a:gd name="connsiteY207" fmla="*/ 993278 h 1357901"/>
              <a:gd name="connsiteX208" fmla="*/ 132452 w 503163"/>
              <a:gd name="connsiteY208" fmla="*/ 984469 h 1357901"/>
              <a:gd name="connsiteX209" fmla="*/ 137454 w 503163"/>
              <a:gd name="connsiteY209" fmla="*/ 992082 h 1357901"/>
              <a:gd name="connsiteX210" fmla="*/ 145066 w 503163"/>
              <a:gd name="connsiteY210" fmla="*/ 995888 h 1357901"/>
              <a:gd name="connsiteX211" fmla="*/ 155179 w 503163"/>
              <a:gd name="connsiteY211" fmla="*/ 993387 h 1357901"/>
              <a:gd name="connsiteX212" fmla="*/ 165293 w 503163"/>
              <a:gd name="connsiteY212" fmla="*/ 982077 h 1357901"/>
              <a:gd name="connsiteX213" fmla="*/ 174101 w 503163"/>
              <a:gd name="connsiteY213" fmla="*/ 968158 h 1357901"/>
              <a:gd name="connsiteX214" fmla="*/ 177907 w 503163"/>
              <a:gd name="connsiteY214" fmla="*/ 954239 h 1357901"/>
              <a:gd name="connsiteX215" fmla="*/ 185519 w 503163"/>
              <a:gd name="connsiteY215" fmla="*/ 944125 h 1357901"/>
              <a:gd name="connsiteX216" fmla="*/ 201940 w 503163"/>
              <a:gd name="connsiteY216" fmla="*/ 934013 h 1357901"/>
              <a:gd name="connsiteX217" fmla="*/ 213358 w 503163"/>
              <a:gd name="connsiteY217" fmla="*/ 940320 h 1357901"/>
              <a:gd name="connsiteX218" fmla="*/ 227277 w 503163"/>
              <a:gd name="connsiteY218" fmla="*/ 950434 h 1357901"/>
              <a:gd name="connsiteX219" fmla="*/ 236086 w 503163"/>
              <a:gd name="connsiteY219" fmla="*/ 958045 h 1357901"/>
              <a:gd name="connsiteX220" fmla="*/ 233585 w 503163"/>
              <a:gd name="connsiteY220" fmla="*/ 970660 h 1357901"/>
              <a:gd name="connsiteX221" fmla="*/ 244894 w 503163"/>
              <a:gd name="connsiteY221" fmla="*/ 973161 h 1357901"/>
              <a:gd name="connsiteX222" fmla="*/ 255007 w 503163"/>
              <a:gd name="connsiteY222" fmla="*/ 959241 h 1357901"/>
              <a:gd name="connsiteX223" fmla="*/ 265121 w 503163"/>
              <a:gd name="connsiteY223" fmla="*/ 952934 h 1357901"/>
              <a:gd name="connsiteX224" fmla="*/ 270123 w 503163"/>
              <a:gd name="connsiteY224" fmla="*/ 951630 h 1357901"/>
              <a:gd name="connsiteX225" fmla="*/ 284042 w 503163"/>
              <a:gd name="connsiteY225" fmla="*/ 950325 h 1357901"/>
              <a:gd name="connsiteX226" fmla="*/ 301659 w 503163"/>
              <a:gd name="connsiteY226" fmla="*/ 949020 h 1357901"/>
              <a:gd name="connsiteX227" fmla="*/ 306661 w 503163"/>
              <a:gd name="connsiteY227" fmla="*/ 932599 h 1357901"/>
              <a:gd name="connsiteX228" fmla="*/ 309162 w 503163"/>
              <a:gd name="connsiteY228" fmla="*/ 908566 h 1357901"/>
              <a:gd name="connsiteX229" fmla="*/ 307858 w 503163"/>
              <a:gd name="connsiteY229" fmla="*/ 889644 h 1357901"/>
              <a:gd name="connsiteX230" fmla="*/ 311664 w 503163"/>
              <a:gd name="connsiteY230" fmla="*/ 874528 h 1357901"/>
              <a:gd name="connsiteX231" fmla="*/ 317971 w 503163"/>
              <a:gd name="connsiteY231" fmla="*/ 858108 h 1357901"/>
              <a:gd name="connsiteX232" fmla="*/ 314165 w 503163"/>
              <a:gd name="connsiteY232" fmla="*/ 845494 h 1357901"/>
              <a:gd name="connsiteX233" fmla="*/ 305356 w 503163"/>
              <a:gd name="connsiteY233" fmla="*/ 834184 h 1357901"/>
              <a:gd name="connsiteX234" fmla="*/ 296548 w 503163"/>
              <a:gd name="connsiteY234" fmla="*/ 825377 h 1357901"/>
              <a:gd name="connsiteX235" fmla="*/ 287740 w 503163"/>
              <a:gd name="connsiteY235" fmla="*/ 817764 h 1357901"/>
              <a:gd name="connsiteX236" fmla="*/ 283934 w 503163"/>
              <a:gd name="connsiteY236" fmla="*/ 801343 h 1357901"/>
              <a:gd name="connsiteX237" fmla="*/ 283934 w 503163"/>
              <a:gd name="connsiteY237" fmla="*/ 784923 h 1357901"/>
              <a:gd name="connsiteX238" fmla="*/ 266317 w 503163"/>
              <a:gd name="connsiteY238" fmla="*/ 782421 h 1357901"/>
              <a:gd name="connsiteX239" fmla="*/ 271319 w 503163"/>
              <a:gd name="connsiteY239" fmla="*/ 960437 h 1357901"/>
              <a:gd name="connsiteX240" fmla="*/ 270014 w 503163"/>
              <a:gd name="connsiteY240" fmla="*/ 973052 h 1357901"/>
              <a:gd name="connsiteX241" fmla="*/ 267513 w 503163"/>
              <a:gd name="connsiteY241" fmla="*/ 985667 h 1357901"/>
              <a:gd name="connsiteX242" fmla="*/ 272515 w 503163"/>
              <a:gd name="connsiteY242" fmla="*/ 984362 h 1357901"/>
              <a:gd name="connsiteX243" fmla="*/ 278823 w 503163"/>
              <a:gd name="connsiteY243" fmla="*/ 975553 h 1357901"/>
              <a:gd name="connsiteX244" fmla="*/ 280128 w 503163"/>
              <a:gd name="connsiteY244" fmla="*/ 965439 h 1357901"/>
              <a:gd name="connsiteX245" fmla="*/ 271319 w 503163"/>
              <a:gd name="connsiteY245" fmla="*/ 960437 h 1357901"/>
              <a:gd name="connsiteX246" fmla="*/ 261315 w 503163"/>
              <a:gd name="connsiteY246" fmla="*/ 964243 h 1357901"/>
              <a:gd name="connsiteX247" fmla="*/ 253702 w 503163"/>
              <a:gd name="connsiteY247" fmla="*/ 979359 h 1357901"/>
              <a:gd name="connsiteX248" fmla="*/ 263816 w 503163"/>
              <a:gd name="connsiteY248" fmla="*/ 980664 h 1357901"/>
              <a:gd name="connsiteX249" fmla="*/ 261315 w 503163"/>
              <a:gd name="connsiteY249" fmla="*/ 964243 h 1357901"/>
              <a:gd name="connsiteX250" fmla="*/ 219665 w 503163"/>
              <a:gd name="connsiteY250" fmla="*/ 969246 h 1357901"/>
              <a:gd name="connsiteX251" fmla="*/ 214663 w 503163"/>
              <a:gd name="connsiteY251" fmla="*/ 973052 h 1357901"/>
              <a:gd name="connsiteX252" fmla="*/ 204550 w 503163"/>
              <a:gd name="connsiteY252" fmla="*/ 997084 h 1357901"/>
              <a:gd name="connsiteX253" fmla="*/ 198242 w 503163"/>
              <a:gd name="connsiteY253" fmla="*/ 1003392 h 1357901"/>
              <a:gd name="connsiteX254" fmla="*/ 188129 w 503163"/>
              <a:gd name="connsiteY254" fmla="*/ 1005893 h 1357901"/>
              <a:gd name="connsiteX255" fmla="*/ 160399 w 503163"/>
              <a:gd name="connsiteY255" fmla="*/ 1000890 h 1357901"/>
              <a:gd name="connsiteX256" fmla="*/ 152787 w 503163"/>
              <a:gd name="connsiteY256" fmla="*/ 1003392 h 1357901"/>
              <a:gd name="connsiteX257" fmla="*/ 146480 w 503163"/>
              <a:gd name="connsiteY257" fmla="*/ 1008394 h 1357901"/>
              <a:gd name="connsiteX258" fmla="*/ 140172 w 503163"/>
              <a:gd name="connsiteY258" fmla="*/ 1021009 h 1357901"/>
              <a:gd name="connsiteX259" fmla="*/ 140172 w 503163"/>
              <a:gd name="connsiteY259" fmla="*/ 1029817 h 1357901"/>
              <a:gd name="connsiteX260" fmla="*/ 143979 w 503163"/>
              <a:gd name="connsiteY260" fmla="*/ 1037430 h 1357901"/>
              <a:gd name="connsiteX261" fmla="*/ 152787 w 503163"/>
              <a:gd name="connsiteY261" fmla="*/ 1039931 h 1357901"/>
              <a:gd name="connsiteX262" fmla="*/ 173014 w 503163"/>
              <a:gd name="connsiteY262" fmla="*/ 1038626 h 1357901"/>
              <a:gd name="connsiteX263" fmla="*/ 174318 w 503163"/>
              <a:gd name="connsiteY263" fmla="*/ 1046237 h 1357901"/>
              <a:gd name="connsiteX264" fmla="*/ 173014 w 503163"/>
              <a:gd name="connsiteY264" fmla="*/ 1052544 h 1357901"/>
              <a:gd name="connsiteX265" fmla="*/ 159094 w 503163"/>
              <a:gd name="connsiteY265" fmla="*/ 1053849 h 1357901"/>
              <a:gd name="connsiteX266" fmla="*/ 154092 w 503163"/>
              <a:gd name="connsiteY266" fmla="*/ 1056351 h 1357901"/>
              <a:gd name="connsiteX267" fmla="*/ 151591 w 503163"/>
              <a:gd name="connsiteY267" fmla="*/ 1065159 h 1357901"/>
              <a:gd name="connsiteX268" fmla="*/ 152896 w 503163"/>
              <a:gd name="connsiteY268" fmla="*/ 1077774 h 1357901"/>
              <a:gd name="connsiteX269" fmla="*/ 155397 w 503163"/>
              <a:gd name="connsiteY269" fmla="*/ 1084080 h 1357901"/>
              <a:gd name="connsiteX270" fmla="*/ 159203 w 503163"/>
              <a:gd name="connsiteY270" fmla="*/ 1086581 h 1357901"/>
              <a:gd name="connsiteX271" fmla="*/ 168011 w 503163"/>
              <a:gd name="connsiteY271" fmla="*/ 1091585 h 1357901"/>
              <a:gd name="connsiteX272" fmla="*/ 168011 w 503163"/>
              <a:gd name="connsiteY272" fmla="*/ 1109310 h 1357901"/>
              <a:gd name="connsiteX273" fmla="*/ 170512 w 503163"/>
              <a:gd name="connsiteY273" fmla="*/ 1116922 h 1357901"/>
              <a:gd name="connsiteX274" fmla="*/ 186933 w 503163"/>
              <a:gd name="connsiteY274" fmla="*/ 1116922 h 1357901"/>
              <a:gd name="connsiteX275" fmla="*/ 191935 w 503163"/>
              <a:gd name="connsiteY275" fmla="*/ 1108114 h 1357901"/>
              <a:gd name="connsiteX276" fmla="*/ 196937 w 503163"/>
              <a:gd name="connsiteY276" fmla="*/ 1098000 h 1357901"/>
              <a:gd name="connsiteX277" fmla="*/ 203245 w 503163"/>
              <a:gd name="connsiteY277" fmla="*/ 1092998 h 1357901"/>
              <a:gd name="connsiteX278" fmla="*/ 214554 w 503163"/>
              <a:gd name="connsiteY278" fmla="*/ 1089191 h 1357901"/>
              <a:gd name="connsiteX279" fmla="*/ 222166 w 503163"/>
              <a:gd name="connsiteY279" fmla="*/ 1084189 h 1357901"/>
              <a:gd name="connsiteX280" fmla="*/ 222166 w 503163"/>
              <a:gd name="connsiteY280" fmla="*/ 1077883 h 1357901"/>
              <a:gd name="connsiteX281" fmla="*/ 227169 w 503163"/>
              <a:gd name="connsiteY281" fmla="*/ 1066573 h 1357901"/>
              <a:gd name="connsiteX282" fmla="*/ 230975 w 503163"/>
              <a:gd name="connsiteY282" fmla="*/ 1050152 h 1357901"/>
              <a:gd name="connsiteX283" fmla="*/ 241088 w 503163"/>
              <a:gd name="connsiteY283" fmla="*/ 1051457 h 1357901"/>
              <a:gd name="connsiteX284" fmla="*/ 242393 w 503163"/>
              <a:gd name="connsiteY284" fmla="*/ 1062876 h 1357901"/>
              <a:gd name="connsiteX285" fmla="*/ 250005 w 503163"/>
              <a:gd name="connsiteY285" fmla="*/ 1062876 h 1357901"/>
              <a:gd name="connsiteX286" fmla="*/ 257617 w 503163"/>
              <a:gd name="connsiteY286" fmla="*/ 1056568 h 1357901"/>
              <a:gd name="connsiteX287" fmla="*/ 262620 w 503163"/>
              <a:gd name="connsiteY287" fmla="*/ 1042649 h 1357901"/>
              <a:gd name="connsiteX288" fmla="*/ 263924 w 503163"/>
              <a:gd name="connsiteY288" fmla="*/ 1019921 h 1357901"/>
              <a:gd name="connsiteX289" fmla="*/ 262620 w 503163"/>
              <a:gd name="connsiteY289" fmla="*/ 1003500 h 1357901"/>
              <a:gd name="connsiteX290" fmla="*/ 253811 w 503163"/>
              <a:gd name="connsiteY290" fmla="*/ 993387 h 1357901"/>
              <a:gd name="connsiteX291" fmla="*/ 238696 w 503163"/>
              <a:gd name="connsiteY291" fmla="*/ 1003500 h 1357901"/>
              <a:gd name="connsiteX292" fmla="*/ 229887 w 503163"/>
              <a:gd name="connsiteY292" fmla="*/ 998498 h 1357901"/>
              <a:gd name="connsiteX293" fmla="*/ 236194 w 503163"/>
              <a:gd name="connsiteY293" fmla="*/ 988385 h 1357901"/>
              <a:gd name="connsiteX294" fmla="*/ 238696 w 503163"/>
              <a:gd name="connsiteY294" fmla="*/ 978272 h 1357901"/>
              <a:gd name="connsiteX295" fmla="*/ 228582 w 503163"/>
              <a:gd name="connsiteY295" fmla="*/ 970660 h 1357901"/>
              <a:gd name="connsiteX296" fmla="*/ 219774 w 503163"/>
              <a:gd name="connsiteY296" fmla="*/ 969355 h 1357901"/>
              <a:gd name="connsiteX297" fmla="*/ 203245 w 503163"/>
              <a:gd name="connsiteY297" fmla="*/ 1145957 h 1357901"/>
              <a:gd name="connsiteX298" fmla="*/ 183018 w 503163"/>
              <a:gd name="connsiteY298" fmla="*/ 1149763 h 1357901"/>
              <a:gd name="connsiteX299" fmla="*/ 165401 w 503163"/>
              <a:gd name="connsiteY299" fmla="*/ 1173795 h 1357901"/>
              <a:gd name="connsiteX300" fmla="*/ 180517 w 503163"/>
              <a:gd name="connsiteY300" fmla="*/ 1185105 h 1357901"/>
              <a:gd name="connsiteX301" fmla="*/ 217164 w 503163"/>
              <a:gd name="connsiteY301" fmla="*/ 1167488 h 1357901"/>
              <a:gd name="connsiteX302" fmla="*/ 224776 w 503163"/>
              <a:gd name="connsiteY302" fmla="*/ 1147262 h 1357901"/>
              <a:gd name="connsiteX303" fmla="*/ 203353 w 503163"/>
              <a:gd name="connsiteY303" fmla="*/ 1145957 h 1357901"/>
              <a:gd name="connsiteX304" fmla="*/ 172905 w 503163"/>
              <a:gd name="connsiteY304" fmla="*/ 1246980 h 1357901"/>
              <a:gd name="connsiteX305" fmla="*/ 158985 w 503163"/>
              <a:gd name="connsiteY305" fmla="*/ 1293633 h 1357901"/>
              <a:gd name="connsiteX306" fmla="*/ 167794 w 503163"/>
              <a:gd name="connsiteY306" fmla="*/ 1297438 h 1357901"/>
              <a:gd name="connsiteX307" fmla="*/ 189217 w 503163"/>
              <a:gd name="connsiteY307" fmla="*/ 1269709 h 1357901"/>
              <a:gd name="connsiteX308" fmla="*/ 172796 w 503163"/>
              <a:gd name="connsiteY308" fmla="*/ 1246980 h 1357901"/>
              <a:gd name="connsiteX309" fmla="*/ 212053 w 503163"/>
              <a:gd name="connsiteY309" fmla="*/ 1282323 h 1357901"/>
              <a:gd name="connsiteX310" fmla="*/ 203245 w 503163"/>
              <a:gd name="connsiteY310" fmla="*/ 1286130 h 1357901"/>
              <a:gd name="connsiteX311" fmla="*/ 193131 w 503163"/>
              <a:gd name="connsiteY311" fmla="*/ 1293741 h 1357901"/>
              <a:gd name="connsiteX312" fmla="*/ 191826 w 503163"/>
              <a:gd name="connsiteY312" fmla="*/ 1311358 h 1357901"/>
              <a:gd name="connsiteX313" fmla="*/ 183018 w 503163"/>
              <a:gd name="connsiteY313" fmla="*/ 1310053 h 1357901"/>
              <a:gd name="connsiteX314" fmla="*/ 181713 w 503163"/>
              <a:gd name="connsiteY314" fmla="*/ 1318861 h 1357901"/>
              <a:gd name="connsiteX315" fmla="*/ 185519 w 503163"/>
              <a:gd name="connsiteY315" fmla="*/ 1322668 h 1357901"/>
              <a:gd name="connsiteX316" fmla="*/ 184214 w 503163"/>
              <a:gd name="connsiteY316" fmla="*/ 1331476 h 1357901"/>
              <a:gd name="connsiteX317" fmla="*/ 171600 w 503163"/>
              <a:gd name="connsiteY317" fmla="*/ 1330171 h 1357901"/>
              <a:gd name="connsiteX318" fmla="*/ 172905 w 503163"/>
              <a:gd name="connsiteY318" fmla="*/ 1338980 h 1357901"/>
              <a:gd name="connsiteX319" fmla="*/ 196937 w 503163"/>
              <a:gd name="connsiteY319" fmla="*/ 1357901 h 1357901"/>
              <a:gd name="connsiteX320" fmla="*/ 201940 w 503163"/>
              <a:gd name="connsiteY320" fmla="*/ 1354095 h 1357901"/>
              <a:gd name="connsiteX321" fmla="*/ 205746 w 503163"/>
              <a:gd name="connsiteY321" fmla="*/ 1343982 h 1357901"/>
              <a:gd name="connsiteX322" fmla="*/ 205746 w 503163"/>
              <a:gd name="connsiteY322" fmla="*/ 1327561 h 1357901"/>
              <a:gd name="connsiteX323" fmla="*/ 212053 w 503163"/>
              <a:gd name="connsiteY323" fmla="*/ 1309944 h 1357901"/>
              <a:gd name="connsiteX324" fmla="*/ 218360 w 503163"/>
              <a:gd name="connsiteY324" fmla="*/ 1298634 h 1357901"/>
              <a:gd name="connsiteX325" fmla="*/ 212053 w 503163"/>
              <a:gd name="connsiteY325" fmla="*/ 1282214 h 1357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</a:cxnLst>
            <a:rect l="l" t="t" r="r" b="b"/>
            <a:pathLst>
              <a:path w="503163" h="1357901">
                <a:moveTo>
                  <a:pt x="102220" y="0"/>
                </a:moveTo>
                <a:lnTo>
                  <a:pt x="83299" y="11310"/>
                </a:lnTo>
                <a:lnTo>
                  <a:pt x="70684" y="17617"/>
                </a:lnTo>
                <a:lnTo>
                  <a:pt x="50458" y="21423"/>
                </a:lnTo>
                <a:lnTo>
                  <a:pt x="6307" y="92107"/>
                </a:lnTo>
                <a:lnTo>
                  <a:pt x="5002" y="133757"/>
                </a:lnTo>
                <a:lnTo>
                  <a:pt x="8808" y="145175"/>
                </a:lnTo>
                <a:lnTo>
                  <a:pt x="21423" y="164097"/>
                </a:lnTo>
                <a:lnTo>
                  <a:pt x="21423" y="172905"/>
                </a:lnTo>
                <a:lnTo>
                  <a:pt x="15116" y="175406"/>
                </a:lnTo>
                <a:lnTo>
                  <a:pt x="3806" y="170404"/>
                </a:lnTo>
                <a:lnTo>
                  <a:pt x="1305" y="174210"/>
                </a:lnTo>
                <a:lnTo>
                  <a:pt x="0" y="188130"/>
                </a:lnTo>
                <a:lnTo>
                  <a:pt x="16421" y="237391"/>
                </a:lnTo>
                <a:lnTo>
                  <a:pt x="18922" y="258814"/>
                </a:lnTo>
                <a:lnTo>
                  <a:pt x="11309" y="340808"/>
                </a:lnTo>
                <a:lnTo>
                  <a:pt x="45347" y="403880"/>
                </a:lnTo>
                <a:lnTo>
                  <a:pt x="66770" y="487179"/>
                </a:lnTo>
                <a:lnTo>
                  <a:pt x="45347" y="516214"/>
                </a:lnTo>
                <a:lnTo>
                  <a:pt x="66770" y="607124"/>
                </a:lnTo>
                <a:lnTo>
                  <a:pt x="68074" y="621044"/>
                </a:lnTo>
                <a:lnTo>
                  <a:pt x="70576" y="633658"/>
                </a:lnTo>
                <a:lnTo>
                  <a:pt x="66770" y="645076"/>
                </a:lnTo>
                <a:lnTo>
                  <a:pt x="56656" y="651384"/>
                </a:lnTo>
                <a:lnTo>
                  <a:pt x="50349" y="650079"/>
                </a:lnTo>
                <a:lnTo>
                  <a:pt x="47848" y="636159"/>
                </a:lnTo>
                <a:lnTo>
                  <a:pt x="37735" y="638661"/>
                </a:lnTo>
                <a:lnTo>
                  <a:pt x="33928" y="651275"/>
                </a:lnTo>
                <a:lnTo>
                  <a:pt x="33928" y="667695"/>
                </a:lnTo>
                <a:lnTo>
                  <a:pt x="35233" y="680310"/>
                </a:lnTo>
                <a:lnTo>
                  <a:pt x="37735" y="691728"/>
                </a:lnTo>
                <a:lnTo>
                  <a:pt x="23815" y="708149"/>
                </a:lnTo>
                <a:lnTo>
                  <a:pt x="26316" y="716957"/>
                </a:lnTo>
                <a:lnTo>
                  <a:pt x="42737" y="716957"/>
                </a:lnTo>
                <a:lnTo>
                  <a:pt x="60354" y="706843"/>
                </a:lnTo>
                <a:lnTo>
                  <a:pt x="64160" y="696730"/>
                </a:lnTo>
                <a:lnTo>
                  <a:pt x="71772" y="698035"/>
                </a:lnTo>
                <a:lnTo>
                  <a:pt x="76774" y="706843"/>
                </a:lnTo>
                <a:lnTo>
                  <a:pt x="88192" y="711846"/>
                </a:lnTo>
                <a:lnTo>
                  <a:pt x="103308" y="697927"/>
                </a:lnTo>
                <a:lnTo>
                  <a:pt x="102003" y="726962"/>
                </a:lnTo>
                <a:lnTo>
                  <a:pt x="117119" y="723155"/>
                </a:lnTo>
                <a:lnTo>
                  <a:pt x="112116" y="743382"/>
                </a:lnTo>
                <a:lnTo>
                  <a:pt x="107114" y="759803"/>
                </a:lnTo>
                <a:lnTo>
                  <a:pt x="115922" y="766110"/>
                </a:lnTo>
                <a:lnTo>
                  <a:pt x="127232" y="768611"/>
                </a:lnTo>
                <a:lnTo>
                  <a:pt x="123426" y="785031"/>
                </a:lnTo>
                <a:lnTo>
                  <a:pt x="114617" y="793840"/>
                </a:lnTo>
                <a:lnTo>
                  <a:pt x="115922" y="800147"/>
                </a:lnTo>
                <a:lnTo>
                  <a:pt x="136149" y="797646"/>
                </a:lnTo>
                <a:lnTo>
                  <a:pt x="147458" y="787533"/>
                </a:lnTo>
                <a:lnTo>
                  <a:pt x="160073" y="769916"/>
                </a:lnTo>
                <a:lnTo>
                  <a:pt x="171382" y="761108"/>
                </a:lnTo>
                <a:lnTo>
                  <a:pt x="171382" y="786336"/>
                </a:lnTo>
                <a:lnTo>
                  <a:pt x="163770" y="797646"/>
                </a:lnTo>
                <a:lnTo>
                  <a:pt x="151156" y="811565"/>
                </a:lnTo>
                <a:lnTo>
                  <a:pt x="138541" y="820373"/>
                </a:lnTo>
                <a:lnTo>
                  <a:pt x="123426" y="822874"/>
                </a:lnTo>
                <a:lnTo>
                  <a:pt x="115814" y="834184"/>
                </a:lnTo>
                <a:lnTo>
                  <a:pt x="101894" y="856912"/>
                </a:lnTo>
                <a:lnTo>
                  <a:pt x="105700" y="861915"/>
                </a:lnTo>
                <a:lnTo>
                  <a:pt x="127123" y="861915"/>
                </a:lnTo>
                <a:lnTo>
                  <a:pt x="151156" y="856912"/>
                </a:lnTo>
                <a:lnTo>
                  <a:pt x="168881" y="849300"/>
                </a:lnTo>
                <a:lnTo>
                  <a:pt x="181496" y="834184"/>
                </a:lnTo>
                <a:lnTo>
                  <a:pt x="190304" y="816568"/>
                </a:lnTo>
                <a:lnTo>
                  <a:pt x="205420" y="814067"/>
                </a:lnTo>
                <a:lnTo>
                  <a:pt x="218034" y="805258"/>
                </a:lnTo>
                <a:lnTo>
                  <a:pt x="230648" y="791339"/>
                </a:lnTo>
                <a:lnTo>
                  <a:pt x="243263" y="769916"/>
                </a:lnTo>
                <a:lnTo>
                  <a:pt x="262185" y="771221"/>
                </a:lnTo>
                <a:lnTo>
                  <a:pt x="267187" y="761108"/>
                </a:lnTo>
                <a:lnTo>
                  <a:pt x="258378" y="749798"/>
                </a:lnTo>
                <a:lnTo>
                  <a:pt x="277300" y="748493"/>
                </a:lnTo>
                <a:lnTo>
                  <a:pt x="298723" y="756105"/>
                </a:lnTo>
                <a:lnTo>
                  <a:pt x="329063" y="756105"/>
                </a:lnTo>
                <a:lnTo>
                  <a:pt x="308836" y="778833"/>
                </a:lnTo>
                <a:lnTo>
                  <a:pt x="305030" y="790143"/>
                </a:lnTo>
                <a:lnTo>
                  <a:pt x="320146" y="815372"/>
                </a:lnTo>
                <a:lnTo>
                  <a:pt x="328954" y="835598"/>
                </a:lnTo>
                <a:lnTo>
                  <a:pt x="328954" y="857020"/>
                </a:lnTo>
                <a:lnTo>
                  <a:pt x="344070" y="857020"/>
                </a:lnTo>
                <a:lnTo>
                  <a:pt x="342765" y="872136"/>
                </a:lnTo>
                <a:lnTo>
                  <a:pt x="330150" y="884751"/>
                </a:lnTo>
                <a:lnTo>
                  <a:pt x="320037" y="888557"/>
                </a:lnTo>
                <a:lnTo>
                  <a:pt x="322538" y="909979"/>
                </a:lnTo>
                <a:lnTo>
                  <a:pt x="320037" y="934013"/>
                </a:lnTo>
                <a:lnTo>
                  <a:pt x="311229" y="949127"/>
                </a:lnTo>
                <a:lnTo>
                  <a:pt x="301115" y="963047"/>
                </a:lnTo>
                <a:lnTo>
                  <a:pt x="292307" y="974466"/>
                </a:lnTo>
                <a:lnTo>
                  <a:pt x="293612" y="994692"/>
                </a:lnTo>
                <a:lnTo>
                  <a:pt x="296113" y="1016115"/>
                </a:lnTo>
                <a:lnTo>
                  <a:pt x="294808" y="1036341"/>
                </a:lnTo>
                <a:lnTo>
                  <a:pt x="287196" y="1059070"/>
                </a:lnTo>
                <a:lnTo>
                  <a:pt x="261967" y="1085603"/>
                </a:lnTo>
                <a:lnTo>
                  <a:pt x="258161" y="1095717"/>
                </a:lnTo>
                <a:lnTo>
                  <a:pt x="258161" y="1108330"/>
                </a:lnTo>
                <a:lnTo>
                  <a:pt x="264468" y="1118444"/>
                </a:lnTo>
                <a:lnTo>
                  <a:pt x="246852" y="1149981"/>
                </a:lnTo>
                <a:lnTo>
                  <a:pt x="241849" y="1167597"/>
                </a:lnTo>
                <a:lnTo>
                  <a:pt x="235542" y="1180211"/>
                </a:lnTo>
                <a:lnTo>
                  <a:pt x="225429" y="1192826"/>
                </a:lnTo>
                <a:lnTo>
                  <a:pt x="221623" y="1205440"/>
                </a:lnTo>
                <a:lnTo>
                  <a:pt x="227930" y="1215553"/>
                </a:lnTo>
                <a:lnTo>
                  <a:pt x="238043" y="1225667"/>
                </a:lnTo>
                <a:lnTo>
                  <a:pt x="241849" y="1233278"/>
                </a:lnTo>
                <a:lnTo>
                  <a:pt x="244350" y="1253506"/>
                </a:lnTo>
                <a:lnTo>
                  <a:pt x="249353" y="1257312"/>
                </a:lnTo>
                <a:lnTo>
                  <a:pt x="264468" y="1254811"/>
                </a:lnTo>
                <a:lnTo>
                  <a:pt x="274582" y="1254811"/>
                </a:lnTo>
                <a:lnTo>
                  <a:pt x="268274" y="1284498"/>
                </a:lnTo>
                <a:lnTo>
                  <a:pt x="250658" y="1289500"/>
                </a:lnTo>
                <a:lnTo>
                  <a:pt x="233041" y="1297112"/>
                </a:lnTo>
                <a:lnTo>
                  <a:pt x="222928" y="1311031"/>
                </a:lnTo>
                <a:lnTo>
                  <a:pt x="222928" y="1319840"/>
                </a:lnTo>
                <a:lnTo>
                  <a:pt x="225429" y="1326147"/>
                </a:lnTo>
                <a:lnTo>
                  <a:pt x="233041" y="1340067"/>
                </a:lnTo>
                <a:lnTo>
                  <a:pt x="241849" y="1342568"/>
                </a:lnTo>
                <a:lnTo>
                  <a:pt x="248156" y="1342568"/>
                </a:lnTo>
                <a:lnTo>
                  <a:pt x="254464" y="1340067"/>
                </a:lnTo>
                <a:lnTo>
                  <a:pt x="256965" y="1327452"/>
                </a:lnTo>
                <a:lnTo>
                  <a:pt x="264577" y="1324951"/>
                </a:lnTo>
                <a:lnTo>
                  <a:pt x="272189" y="1328757"/>
                </a:lnTo>
                <a:lnTo>
                  <a:pt x="279801" y="1343873"/>
                </a:lnTo>
                <a:lnTo>
                  <a:pt x="280454" y="1343873"/>
                </a:lnTo>
                <a:lnTo>
                  <a:pt x="286108" y="1330606"/>
                </a:lnTo>
                <a:lnTo>
                  <a:pt x="294264" y="1328105"/>
                </a:lnTo>
                <a:lnTo>
                  <a:pt x="299919" y="1306030"/>
                </a:lnTo>
                <a:lnTo>
                  <a:pt x="315035" y="1302876"/>
                </a:lnTo>
                <a:lnTo>
                  <a:pt x="327649" y="1316142"/>
                </a:lnTo>
                <a:lnTo>
                  <a:pt x="340264" y="1302876"/>
                </a:lnTo>
                <a:lnTo>
                  <a:pt x="376258" y="1246111"/>
                </a:lnTo>
                <a:lnTo>
                  <a:pt x="376911" y="1244806"/>
                </a:lnTo>
                <a:lnTo>
                  <a:pt x="376911" y="1244153"/>
                </a:lnTo>
                <a:lnTo>
                  <a:pt x="375062" y="1206310"/>
                </a:lnTo>
                <a:lnTo>
                  <a:pt x="413558" y="1131168"/>
                </a:lnTo>
                <a:lnTo>
                  <a:pt x="431283" y="1109744"/>
                </a:lnTo>
                <a:lnTo>
                  <a:pt x="437591" y="1099632"/>
                </a:lnTo>
                <a:lnTo>
                  <a:pt x="435089" y="1087017"/>
                </a:lnTo>
                <a:lnTo>
                  <a:pt x="447704" y="1051675"/>
                </a:lnTo>
                <a:lnTo>
                  <a:pt x="464124" y="1042867"/>
                </a:lnTo>
                <a:lnTo>
                  <a:pt x="467930" y="919222"/>
                </a:lnTo>
                <a:lnTo>
                  <a:pt x="470432" y="888883"/>
                </a:lnTo>
                <a:lnTo>
                  <a:pt x="469127" y="872463"/>
                </a:lnTo>
                <a:lnTo>
                  <a:pt x="503164" y="830814"/>
                </a:lnTo>
                <a:lnTo>
                  <a:pt x="472824" y="813197"/>
                </a:lnTo>
                <a:lnTo>
                  <a:pt x="470323" y="800582"/>
                </a:lnTo>
                <a:lnTo>
                  <a:pt x="457708" y="790469"/>
                </a:lnTo>
                <a:lnTo>
                  <a:pt x="448900" y="751321"/>
                </a:lnTo>
                <a:lnTo>
                  <a:pt x="469127" y="713477"/>
                </a:lnTo>
                <a:lnTo>
                  <a:pt x="461514" y="688248"/>
                </a:lnTo>
                <a:lnTo>
                  <a:pt x="429978" y="654211"/>
                </a:lnTo>
                <a:lnTo>
                  <a:pt x="377019" y="631483"/>
                </a:lnTo>
                <a:lnTo>
                  <a:pt x="356793" y="642793"/>
                </a:lnTo>
                <a:lnTo>
                  <a:pt x="345483" y="618760"/>
                </a:lnTo>
                <a:lnTo>
                  <a:pt x="335370" y="587224"/>
                </a:lnTo>
                <a:lnTo>
                  <a:pt x="354292" y="575806"/>
                </a:lnTo>
                <a:lnTo>
                  <a:pt x="322756" y="556884"/>
                </a:lnTo>
                <a:lnTo>
                  <a:pt x="324061" y="486200"/>
                </a:lnTo>
                <a:lnTo>
                  <a:pt x="358098" y="460971"/>
                </a:lnTo>
                <a:lnTo>
                  <a:pt x="368211" y="404206"/>
                </a:lnTo>
                <a:lnTo>
                  <a:pt x="326562" y="377672"/>
                </a:lnTo>
                <a:lnTo>
                  <a:pt x="329063" y="349942"/>
                </a:lnTo>
                <a:lnTo>
                  <a:pt x="308836" y="333522"/>
                </a:lnTo>
                <a:lnTo>
                  <a:pt x="301224" y="293177"/>
                </a:lnTo>
                <a:lnTo>
                  <a:pt x="272189" y="286870"/>
                </a:lnTo>
                <a:lnTo>
                  <a:pt x="265882" y="272951"/>
                </a:lnTo>
                <a:lnTo>
                  <a:pt x="274690" y="252724"/>
                </a:lnTo>
                <a:lnTo>
                  <a:pt x="275995" y="227495"/>
                </a:lnTo>
                <a:lnTo>
                  <a:pt x="250766" y="195959"/>
                </a:lnTo>
                <a:lnTo>
                  <a:pt x="178777" y="226299"/>
                </a:lnTo>
                <a:lnTo>
                  <a:pt x="154744" y="208574"/>
                </a:lnTo>
                <a:lnTo>
                  <a:pt x="152243" y="185846"/>
                </a:lnTo>
                <a:lnTo>
                  <a:pt x="162357" y="97436"/>
                </a:lnTo>
                <a:lnTo>
                  <a:pt x="122012" y="6525"/>
                </a:lnTo>
                <a:lnTo>
                  <a:pt x="101785" y="218"/>
                </a:lnTo>
                <a:lnTo>
                  <a:pt x="101785" y="218"/>
                </a:lnTo>
                <a:close/>
                <a:moveTo>
                  <a:pt x="266317" y="782530"/>
                </a:moveTo>
                <a:lnTo>
                  <a:pt x="256204" y="783835"/>
                </a:lnTo>
                <a:lnTo>
                  <a:pt x="239783" y="792644"/>
                </a:lnTo>
                <a:lnTo>
                  <a:pt x="237282" y="806563"/>
                </a:lnTo>
                <a:lnTo>
                  <a:pt x="238587" y="820482"/>
                </a:lnTo>
                <a:lnTo>
                  <a:pt x="234781" y="830596"/>
                </a:lnTo>
                <a:lnTo>
                  <a:pt x="228474" y="830596"/>
                </a:lnTo>
                <a:lnTo>
                  <a:pt x="215859" y="828095"/>
                </a:lnTo>
                <a:lnTo>
                  <a:pt x="205746" y="830596"/>
                </a:lnTo>
                <a:lnTo>
                  <a:pt x="194328" y="843210"/>
                </a:lnTo>
                <a:lnTo>
                  <a:pt x="184214" y="855824"/>
                </a:lnTo>
                <a:lnTo>
                  <a:pt x="170295" y="863437"/>
                </a:lnTo>
                <a:lnTo>
                  <a:pt x="160182" y="869744"/>
                </a:lnTo>
                <a:lnTo>
                  <a:pt x="145066" y="874746"/>
                </a:lnTo>
                <a:lnTo>
                  <a:pt x="137454" y="881054"/>
                </a:lnTo>
                <a:lnTo>
                  <a:pt x="127341" y="887361"/>
                </a:lnTo>
                <a:lnTo>
                  <a:pt x="114726" y="886056"/>
                </a:lnTo>
                <a:lnTo>
                  <a:pt x="102112" y="882250"/>
                </a:lnTo>
                <a:lnTo>
                  <a:pt x="88192" y="899867"/>
                </a:lnTo>
                <a:lnTo>
                  <a:pt x="78079" y="922594"/>
                </a:lnTo>
                <a:lnTo>
                  <a:pt x="84386" y="920093"/>
                </a:lnTo>
                <a:lnTo>
                  <a:pt x="91998" y="908783"/>
                </a:lnTo>
                <a:lnTo>
                  <a:pt x="102112" y="911284"/>
                </a:lnTo>
                <a:lnTo>
                  <a:pt x="104613" y="921398"/>
                </a:lnTo>
                <a:lnTo>
                  <a:pt x="113421" y="931511"/>
                </a:lnTo>
                <a:lnTo>
                  <a:pt x="123535" y="945430"/>
                </a:lnTo>
                <a:lnTo>
                  <a:pt x="131147" y="958045"/>
                </a:lnTo>
                <a:lnTo>
                  <a:pt x="127341" y="969355"/>
                </a:lnTo>
                <a:lnTo>
                  <a:pt x="119728" y="980664"/>
                </a:lnTo>
                <a:lnTo>
                  <a:pt x="114726" y="985667"/>
                </a:lnTo>
                <a:lnTo>
                  <a:pt x="122338" y="993278"/>
                </a:lnTo>
                <a:lnTo>
                  <a:pt x="132452" y="984469"/>
                </a:lnTo>
                <a:lnTo>
                  <a:pt x="137454" y="992082"/>
                </a:lnTo>
                <a:lnTo>
                  <a:pt x="145066" y="995888"/>
                </a:lnTo>
                <a:lnTo>
                  <a:pt x="155179" y="993387"/>
                </a:lnTo>
                <a:lnTo>
                  <a:pt x="165293" y="982077"/>
                </a:lnTo>
                <a:lnTo>
                  <a:pt x="174101" y="968158"/>
                </a:lnTo>
                <a:lnTo>
                  <a:pt x="177907" y="954239"/>
                </a:lnTo>
                <a:lnTo>
                  <a:pt x="185519" y="944125"/>
                </a:lnTo>
                <a:lnTo>
                  <a:pt x="201940" y="934013"/>
                </a:lnTo>
                <a:lnTo>
                  <a:pt x="213358" y="940320"/>
                </a:lnTo>
                <a:lnTo>
                  <a:pt x="227277" y="950434"/>
                </a:lnTo>
                <a:lnTo>
                  <a:pt x="236086" y="958045"/>
                </a:lnTo>
                <a:lnTo>
                  <a:pt x="233585" y="970660"/>
                </a:lnTo>
                <a:lnTo>
                  <a:pt x="244894" y="973161"/>
                </a:lnTo>
                <a:lnTo>
                  <a:pt x="255007" y="959241"/>
                </a:lnTo>
                <a:lnTo>
                  <a:pt x="265121" y="952934"/>
                </a:lnTo>
                <a:lnTo>
                  <a:pt x="270123" y="951630"/>
                </a:lnTo>
                <a:lnTo>
                  <a:pt x="284042" y="950325"/>
                </a:lnTo>
                <a:lnTo>
                  <a:pt x="301659" y="949020"/>
                </a:lnTo>
                <a:lnTo>
                  <a:pt x="306661" y="932599"/>
                </a:lnTo>
                <a:lnTo>
                  <a:pt x="309162" y="908566"/>
                </a:lnTo>
                <a:lnTo>
                  <a:pt x="307858" y="889644"/>
                </a:lnTo>
                <a:lnTo>
                  <a:pt x="311664" y="874528"/>
                </a:lnTo>
                <a:lnTo>
                  <a:pt x="317971" y="858108"/>
                </a:lnTo>
                <a:lnTo>
                  <a:pt x="314165" y="845494"/>
                </a:lnTo>
                <a:lnTo>
                  <a:pt x="305356" y="834184"/>
                </a:lnTo>
                <a:lnTo>
                  <a:pt x="296548" y="825377"/>
                </a:lnTo>
                <a:lnTo>
                  <a:pt x="287740" y="817764"/>
                </a:lnTo>
                <a:lnTo>
                  <a:pt x="283934" y="801343"/>
                </a:lnTo>
                <a:lnTo>
                  <a:pt x="283934" y="784923"/>
                </a:lnTo>
                <a:lnTo>
                  <a:pt x="266317" y="782421"/>
                </a:lnTo>
                <a:close/>
                <a:moveTo>
                  <a:pt x="271319" y="960437"/>
                </a:moveTo>
                <a:lnTo>
                  <a:pt x="270014" y="973052"/>
                </a:lnTo>
                <a:lnTo>
                  <a:pt x="267513" y="985667"/>
                </a:lnTo>
                <a:lnTo>
                  <a:pt x="272515" y="984362"/>
                </a:lnTo>
                <a:lnTo>
                  <a:pt x="278823" y="975553"/>
                </a:lnTo>
                <a:lnTo>
                  <a:pt x="280128" y="965439"/>
                </a:lnTo>
                <a:lnTo>
                  <a:pt x="271319" y="960437"/>
                </a:lnTo>
                <a:close/>
                <a:moveTo>
                  <a:pt x="261315" y="964243"/>
                </a:moveTo>
                <a:lnTo>
                  <a:pt x="253702" y="979359"/>
                </a:lnTo>
                <a:lnTo>
                  <a:pt x="263816" y="980664"/>
                </a:lnTo>
                <a:lnTo>
                  <a:pt x="261315" y="964243"/>
                </a:lnTo>
                <a:close/>
                <a:moveTo>
                  <a:pt x="219665" y="969246"/>
                </a:moveTo>
                <a:lnTo>
                  <a:pt x="214663" y="973052"/>
                </a:lnTo>
                <a:lnTo>
                  <a:pt x="204550" y="997084"/>
                </a:lnTo>
                <a:lnTo>
                  <a:pt x="198242" y="1003392"/>
                </a:lnTo>
                <a:lnTo>
                  <a:pt x="188129" y="1005893"/>
                </a:lnTo>
                <a:lnTo>
                  <a:pt x="160399" y="1000890"/>
                </a:lnTo>
                <a:lnTo>
                  <a:pt x="152787" y="1003392"/>
                </a:lnTo>
                <a:lnTo>
                  <a:pt x="146480" y="1008394"/>
                </a:lnTo>
                <a:lnTo>
                  <a:pt x="140172" y="1021009"/>
                </a:lnTo>
                <a:lnTo>
                  <a:pt x="140172" y="1029817"/>
                </a:lnTo>
                <a:lnTo>
                  <a:pt x="143979" y="1037430"/>
                </a:lnTo>
                <a:lnTo>
                  <a:pt x="152787" y="1039931"/>
                </a:lnTo>
                <a:lnTo>
                  <a:pt x="173014" y="1038626"/>
                </a:lnTo>
                <a:lnTo>
                  <a:pt x="174318" y="1046237"/>
                </a:lnTo>
                <a:lnTo>
                  <a:pt x="173014" y="1052544"/>
                </a:lnTo>
                <a:lnTo>
                  <a:pt x="159094" y="1053849"/>
                </a:lnTo>
                <a:lnTo>
                  <a:pt x="154092" y="1056351"/>
                </a:lnTo>
                <a:lnTo>
                  <a:pt x="151591" y="1065159"/>
                </a:lnTo>
                <a:lnTo>
                  <a:pt x="152896" y="1077774"/>
                </a:lnTo>
                <a:lnTo>
                  <a:pt x="155397" y="1084080"/>
                </a:lnTo>
                <a:lnTo>
                  <a:pt x="159203" y="1086581"/>
                </a:lnTo>
                <a:lnTo>
                  <a:pt x="168011" y="1091585"/>
                </a:lnTo>
                <a:lnTo>
                  <a:pt x="168011" y="1109310"/>
                </a:lnTo>
                <a:lnTo>
                  <a:pt x="170512" y="1116922"/>
                </a:lnTo>
                <a:lnTo>
                  <a:pt x="186933" y="1116922"/>
                </a:lnTo>
                <a:lnTo>
                  <a:pt x="191935" y="1108114"/>
                </a:lnTo>
                <a:lnTo>
                  <a:pt x="196937" y="1098000"/>
                </a:lnTo>
                <a:lnTo>
                  <a:pt x="203245" y="1092998"/>
                </a:lnTo>
                <a:lnTo>
                  <a:pt x="214554" y="1089191"/>
                </a:lnTo>
                <a:lnTo>
                  <a:pt x="222166" y="1084189"/>
                </a:lnTo>
                <a:lnTo>
                  <a:pt x="222166" y="1077883"/>
                </a:lnTo>
                <a:lnTo>
                  <a:pt x="227169" y="1066573"/>
                </a:lnTo>
                <a:lnTo>
                  <a:pt x="230975" y="1050152"/>
                </a:lnTo>
                <a:lnTo>
                  <a:pt x="241088" y="1051457"/>
                </a:lnTo>
                <a:lnTo>
                  <a:pt x="242393" y="1062876"/>
                </a:lnTo>
                <a:lnTo>
                  <a:pt x="250005" y="1062876"/>
                </a:lnTo>
                <a:lnTo>
                  <a:pt x="257617" y="1056568"/>
                </a:lnTo>
                <a:lnTo>
                  <a:pt x="262620" y="1042649"/>
                </a:lnTo>
                <a:lnTo>
                  <a:pt x="263924" y="1019921"/>
                </a:lnTo>
                <a:lnTo>
                  <a:pt x="262620" y="1003500"/>
                </a:lnTo>
                <a:lnTo>
                  <a:pt x="253811" y="993387"/>
                </a:lnTo>
                <a:lnTo>
                  <a:pt x="238696" y="1003500"/>
                </a:lnTo>
                <a:lnTo>
                  <a:pt x="229887" y="998498"/>
                </a:lnTo>
                <a:lnTo>
                  <a:pt x="236194" y="988385"/>
                </a:lnTo>
                <a:lnTo>
                  <a:pt x="238696" y="978272"/>
                </a:lnTo>
                <a:lnTo>
                  <a:pt x="228582" y="970660"/>
                </a:lnTo>
                <a:lnTo>
                  <a:pt x="219774" y="969355"/>
                </a:lnTo>
                <a:close/>
                <a:moveTo>
                  <a:pt x="203245" y="1145957"/>
                </a:moveTo>
                <a:lnTo>
                  <a:pt x="183018" y="1149763"/>
                </a:lnTo>
                <a:lnTo>
                  <a:pt x="165401" y="1173795"/>
                </a:lnTo>
                <a:lnTo>
                  <a:pt x="180517" y="1185105"/>
                </a:lnTo>
                <a:lnTo>
                  <a:pt x="217164" y="1167488"/>
                </a:lnTo>
                <a:lnTo>
                  <a:pt x="224776" y="1147262"/>
                </a:lnTo>
                <a:lnTo>
                  <a:pt x="203353" y="1145957"/>
                </a:lnTo>
                <a:close/>
                <a:moveTo>
                  <a:pt x="172905" y="1246980"/>
                </a:moveTo>
                <a:lnTo>
                  <a:pt x="158985" y="1293633"/>
                </a:lnTo>
                <a:lnTo>
                  <a:pt x="167794" y="1297438"/>
                </a:lnTo>
                <a:lnTo>
                  <a:pt x="189217" y="1269709"/>
                </a:lnTo>
                <a:lnTo>
                  <a:pt x="172796" y="1246980"/>
                </a:lnTo>
                <a:close/>
                <a:moveTo>
                  <a:pt x="212053" y="1282323"/>
                </a:moveTo>
                <a:lnTo>
                  <a:pt x="203245" y="1286130"/>
                </a:lnTo>
                <a:lnTo>
                  <a:pt x="193131" y="1293741"/>
                </a:lnTo>
                <a:lnTo>
                  <a:pt x="191826" y="1311358"/>
                </a:lnTo>
                <a:lnTo>
                  <a:pt x="183018" y="1310053"/>
                </a:lnTo>
                <a:lnTo>
                  <a:pt x="181713" y="1318861"/>
                </a:lnTo>
                <a:lnTo>
                  <a:pt x="185519" y="1322668"/>
                </a:lnTo>
                <a:lnTo>
                  <a:pt x="184214" y="1331476"/>
                </a:lnTo>
                <a:lnTo>
                  <a:pt x="171600" y="1330171"/>
                </a:lnTo>
                <a:lnTo>
                  <a:pt x="172905" y="1338980"/>
                </a:lnTo>
                <a:lnTo>
                  <a:pt x="196937" y="1357901"/>
                </a:lnTo>
                <a:lnTo>
                  <a:pt x="201940" y="1354095"/>
                </a:lnTo>
                <a:lnTo>
                  <a:pt x="205746" y="1343982"/>
                </a:lnTo>
                <a:lnTo>
                  <a:pt x="205746" y="1327561"/>
                </a:lnTo>
                <a:lnTo>
                  <a:pt x="212053" y="1309944"/>
                </a:lnTo>
                <a:lnTo>
                  <a:pt x="218360" y="1298634"/>
                </a:lnTo>
                <a:lnTo>
                  <a:pt x="212053" y="1282214"/>
                </a:lnTo>
                <a:close/>
              </a:path>
            </a:pathLst>
          </a:custGeom>
          <a:solidFill>
            <a:srgbClr val="9B9A9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73" name="Frihandsfigur: Form 1172">
            <a:extLst>
              <a:ext uri="{FF2B5EF4-FFF2-40B4-BE49-F238E27FC236}">
                <a16:creationId xmlns:a16="http://schemas.microsoft.com/office/drawing/2014/main" id="{FC465E2B-4ED1-1F7C-AF23-8DD17ADF5986}"/>
              </a:ext>
            </a:extLst>
          </p:cNvPr>
          <p:cNvSpPr/>
          <p:nvPr/>
        </p:nvSpPr>
        <p:spPr>
          <a:xfrm>
            <a:off x="10147824" y="4437779"/>
            <a:ext cx="330316" cy="584283"/>
          </a:xfrm>
          <a:custGeom>
            <a:avLst/>
            <a:gdLst>
              <a:gd name="connsiteX0" fmla="*/ 184432 w 589507"/>
              <a:gd name="connsiteY0" fmla="*/ 172904 h 1042757"/>
              <a:gd name="connsiteX1" fmla="*/ 212162 w 589507"/>
              <a:gd name="connsiteY1" fmla="*/ 162791 h 1042757"/>
              <a:gd name="connsiteX2" fmla="*/ 236194 w 589507"/>
              <a:gd name="connsiteY2" fmla="*/ 155180 h 1042757"/>
              <a:gd name="connsiteX3" fmla="*/ 245003 w 589507"/>
              <a:gd name="connsiteY3" fmla="*/ 116030 h 1042757"/>
              <a:gd name="connsiteX4" fmla="*/ 267731 w 589507"/>
              <a:gd name="connsiteY4" fmla="*/ 95804 h 1042757"/>
              <a:gd name="connsiteX5" fmla="*/ 294264 w 589507"/>
              <a:gd name="connsiteY5" fmla="*/ 80688 h 1042757"/>
              <a:gd name="connsiteX6" fmla="*/ 328301 w 589507"/>
              <a:gd name="connsiteY6" fmla="*/ 153873 h 1042757"/>
              <a:gd name="connsiteX7" fmla="*/ 349724 w 589507"/>
              <a:gd name="connsiteY7" fmla="*/ 90802 h 1042757"/>
              <a:gd name="connsiteX8" fmla="*/ 369951 w 589507"/>
              <a:gd name="connsiteY8" fmla="*/ 69379 h 1042757"/>
              <a:gd name="connsiteX9" fmla="*/ 440635 w 589507"/>
              <a:gd name="connsiteY9" fmla="*/ 83298 h 1042757"/>
              <a:gd name="connsiteX10" fmla="*/ 465864 w 589507"/>
              <a:gd name="connsiteY10" fmla="*/ 61875 h 1042757"/>
              <a:gd name="connsiteX11" fmla="*/ 474673 w 589507"/>
              <a:gd name="connsiteY11" fmla="*/ 24032 h 1042757"/>
              <a:gd name="connsiteX12" fmla="*/ 511320 w 589507"/>
              <a:gd name="connsiteY12" fmla="*/ 0 h 1042757"/>
              <a:gd name="connsiteX13" fmla="*/ 552969 w 589507"/>
              <a:gd name="connsiteY13" fmla="*/ 13918 h 1042757"/>
              <a:gd name="connsiteX14" fmla="*/ 580699 w 589507"/>
              <a:gd name="connsiteY14" fmla="*/ 10113 h 1042757"/>
              <a:gd name="connsiteX15" fmla="*/ 589507 w 589507"/>
              <a:gd name="connsiteY15" fmla="*/ 30339 h 1042757"/>
              <a:gd name="connsiteX16" fmla="*/ 575588 w 589507"/>
              <a:gd name="connsiteY16" fmla="*/ 46760 h 1042757"/>
              <a:gd name="connsiteX17" fmla="*/ 539049 w 589507"/>
              <a:gd name="connsiteY17" fmla="*/ 47956 h 1042757"/>
              <a:gd name="connsiteX18" fmla="*/ 508710 w 589507"/>
              <a:gd name="connsiteY18" fmla="*/ 59374 h 1042757"/>
              <a:gd name="connsiteX19" fmla="*/ 497291 w 589507"/>
              <a:gd name="connsiteY19" fmla="*/ 73294 h 1042757"/>
              <a:gd name="connsiteX20" fmla="*/ 507405 w 589507"/>
              <a:gd name="connsiteY20" fmla="*/ 97326 h 1042757"/>
              <a:gd name="connsiteX21" fmla="*/ 489788 w 589507"/>
              <a:gd name="connsiteY21" fmla="*/ 135169 h 1042757"/>
              <a:gd name="connsiteX22" fmla="*/ 458252 w 589507"/>
              <a:gd name="connsiteY22" fmla="*/ 155396 h 1042757"/>
              <a:gd name="connsiteX23" fmla="*/ 441831 w 589507"/>
              <a:gd name="connsiteY23" fmla="*/ 166706 h 1042757"/>
              <a:gd name="connsiteX24" fmla="*/ 444333 w 589507"/>
              <a:gd name="connsiteY24" fmla="*/ 202048 h 1042757"/>
              <a:gd name="connsiteX25" fmla="*/ 412797 w 589507"/>
              <a:gd name="connsiteY25" fmla="*/ 203353 h 1042757"/>
              <a:gd name="connsiteX26" fmla="*/ 410295 w 589507"/>
              <a:gd name="connsiteY26" fmla="*/ 261422 h 1042757"/>
              <a:gd name="connsiteX27" fmla="*/ 372452 w 589507"/>
              <a:gd name="connsiteY27" fmla="*/ 263925 h 1042757"/>
              <a:gd name="connsiteX28" fmla="*/ 345918 w 589507"/>
              <a:gd name="connsiteY28" fmla="*/ 246307 h 1042757"/>
              <a:gd name="connsiteX29" fmla="*/ 342112 w 589507"/>
              <a:gd name="connsiteY29" fmla="*/ 296765 h 1042757"/>
              <a:gd name="connsiteX30" fmla="*/ 326996 w 589507"/>
              <a:gd name="connsiteY30" fmla="*/ 363643 h 1042757"/>
              <a:gd name="connsiteX31" fmla="*/ 344613 w 589507"/>
              <a:gd name="connsiteY31" fmla="*/ 375062 h 1042757"/>
              <a:gd name="connsiteX32" fmla="*/ 339611 w 589507"/>
              <a:gd name="connsiteY32" fmla="*/ 431827 h 1042757"/>
              <a:gd name="connsiteX33" fmla="*/ 324496 w 589507"/>
              <a:gd name="connsiteY33" fmla="*/ 460862 h 1042757"/>
              <a:gd name="connsiteX34" fmla="*/ 347223 w 589507"/>
              <a:gd name="connsiteY34" fmla="*/ 505012 h 1042757"/>
              <a:gd name="connsiteX35" fmla="*/ 380064 w 589507"/>
              <a:gd name="connsiteY35" fmla="*/ 527739 h 1042757"/>
              <a:gd name="connsiteX36" fmla="*/ 411600 w 589507"/>
              <a:gd name="connsiteY36" fmla="*/ 535352 h 1042757"/>
              <a:gd name="connsiteX37" fmla="*/ 396485 w 589507"/>
              <a:gd name="connsiteY37" fmla="*/ 575696 h 1042757"/>
              <a:gd name="connsiteX38" fmla="*/ 357336 w 589507"/>
              <a:gd name="connsiteY38" fmla="*/ 589616 h 1042757"/>
              <a:gd name="connsiteX39" fmla="*/ 325800 w 589507"/>
              <a:gd name="connsiteY39" fmla="*/ 599728 h 1042757"/>
              <a:gd name="connsiteX40" fmla="*/ 291763 w 589507"/>
              <a:gd name="connsiteY40" fmla="*/ 655298 h 1042757"/>
              <a:gd name="connsiteX41" fmla="*/ 292959 w 589507"/>
              <a:gd name="connsiteY41" fmla="*/ 684332 h 1042757"/>
              <a:gd name="connsiteX42" fmla="*/ 314382 w 589507"/>
              <a:gd name="connsiteY42" fmla="*/ 698252 h 1042757"/>
              <a:gd name="connsiteX43" fmla="*/ 296657 w 589507"/>
              <a:gd name="connsiteY43" fmla="*/ 732289 h 1042757"/>
              <a:gd name="connsiteX44" fmla="*/ 239892 w 589507"/>
              <a:gd name="connsiteY44" fmla="*/ 753712 h 1042757"/>
              <a:gd name="connsiteX45" fmla="*/ 232279 w 589507"/>
              <a:gd name="connsiteY45" fmla="*/ 773938 h 1042757"/>
              <a:gd name="connsiteX46" fmla="*/ 161595 w 589507"/>
              <a:gd name="connsiteY46" fmla="*/ 829507 h 1042757"/>
              <a:gd name="connsiteX47" fmla="*/ 181822 w 589507"/>
              <a:gd name="connsiteY47" fmla="*/ 839621 h 1042757"/>
              <a:gd name="connsiteX48" fmla="*/ 130059 w 589507"/>
              <a:gd name="connsiteY48" fmla="*/ 879965 h 1042757"/>
              <a:gd name="connsiteX49" fmla="*/ 132560 w 589507"/>
              <a:gd name="connsiteY49" fmla="*/ 940537 h 1042757"/>
              <a:gd name="connsiteX50" fmla="*/ 160290 w 589507"/>
              <a:gd name="connsiteY50" fmla="*/ 951845 h 1042757"/>
              <a:gd name="connsiteX51" fmla="*/ 124948 w 589507"/>
              <a:gd name="connsiteY51" fmla="*/ 1003608 h 1042757"/>
              <a:gd name="connsiteX52" fmla="*/ 69379 w 589507"/>
              <a:gd name="connsiteY52" fmla="*/ 1042757 h 1042757"/>
              <a:gd name="connsiteX53" fmla="*/ 35342 w 589507"/>
              <a:gd name="connsiteY53" fmla="*/ 1040255 h 1042757"/>
              <a:gd name="connsiteX54" fmla="*/ 63072 w 589507"/>
              <a:gd name="connsiteY54" fmla="*/ 974683 h 1042757"/>
              <a:gd name="connsiteX55" fmla="*/ 66878 w 589507"/>
              <a:gd name="connsiteY55" fmla="*/ 935534 h 1042757"/>
              <a:gd name="connsiteX56" fmla="*/ 99719 w 589507"/>
              <a:gd name="connsiteY56" fmla="*/ 914111 h 1042757"/>
              <a:gd name="connsiteX57" fmla="*/ 112334 w 589507"/>
              <a:gd name="connsiteY57" fmla="*/ 886382 h 1042757"/>
              <a:gd name="connsiteX58" fmla="*/ 106027 w 589507"/>
              <a:gd name="connsiteY58" fmla="*/ 864958 h 1042757"/>
              <a:gd name="connsiteX59" fmla="*/ 74490 w 589507"/>
              <a:gd name="connsiteY59" fmla="*/ 891493 h 1042757"/>
              <a:gd name="connsiteX60" fmla="*/ 63072 w 589507"/>
              <a:gd name="connsiteY60" fmla="*/ 885184 h 1042757"/>
              <a:gd name="connsiteX61" fmla="*/ 69379 w 589507"/>
              <a:gd name="connsiteY61" fmla="*/ 829616 h 1042757"/>
              <a:gd name="connsiteX62" fmla="*/ 46651 w 589507"/>
              <a:gd name="connsiteY62" fmla="*/ 813195 h 1042757"/>
              <a:gd name="connsiteX63" fmla="*/ 31536 w 589507"/>
              <a:gd name="connsiteY63" fmla="*/ 799277 h 1042757"/>
              <a:gd name="connsiteX64" fmla="*/ 31536 w 589507"/>
              <a:gd name="connsiteY64" fmla="*/ 727288 h 1042757"/>
              <a:gd name="connsiteX65" fmla="*/ 3806 w 589507"/>
              <a:gd name="connsiteY65" fmla="*/ 718479 h 1042757"/>
              <a:gd name="connsiteX66" fmla="*/ 10113 w 589507"/>
              <a:gd name="connsiteY66" fmla="*/ 681832 h 1042757"/>
              <a:gd name="connsiteX67" fmla="*/ 35342 w 589507"/>
              <a:gd name="connsiteY67" fmla="*/ 651491 h 1042757"/>
              <a:gd name="connsiteX68" fmla="*/ 41649 w 589507"/>
              <a:gd name="connsiteY68" fmla="*/ 590921 h 1042757"/>
              <a:gd name="connsiteX69" fmla="*/ 22728 w 589507"/>
              <a:gd name="connsiteY69" fmla="*/ 566997 h 1042757"/>
              <a:gd name="connsiteX70" fmla="*/ 11418 w 589507"/>
              <a:gd name="connsiteY70" fmla="*/ 517735 h 1042757"/>
              <a:gd name="connsiteX71" fmla="*/ 0 w 589507"/>
              <a:gd name="connsiteY71" fmla="*/ 472279 h 1042757"/>
              <a:gd name="connsiteX72" fmla="*/ 7612 w 589507"/>
              <a:gd name="connsiteY72" fmla="*/ 435741 h 1042757"/>
              <a:gd name="connsiteX73" fmla="*/ 46760 w 589507"/>
              <a:gd name="connsiteY73" fmla="*/ 386479 h 1042757"/>
              <a:gd name="connsiteX74" fmla="*/ 74490 w 589507"/>
              <a:gd name="connsiteY74" fmla="*/ 373866 h 1042757"/>
              <a:gd name="connsiteX75" fmla="*/ 107331 w 589507"/>
              <a:gd name="connsiteY75" fmla="*/ 325909 h 1042757"/>
              <a:gd name="connsiteX76" fmla="*/ 142674 w 589507"/>
              <a:gd name="connsiteY76" fmla="*/ 255225 h 1042757"/>
              <a:gd name="connsiteX77" fmla="*/ 157789 w 589507"/>
              <a:gd name="connsiteY77" fmla="*/ 195959 h 1042757"/>
              <a:gd name="connsiteX78" fmla="*/ 184323 w 589507"/>
              <a:gd name="connsiteY78" fmla="*/ 173230 h 1042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89507" h="1042757">
                <a:moveTo>
                  <a:pt x="184432" y="172904"/>
                </a:moveTo>
                <a:lnTo>
                  <a:pt x="212162" y="162791"/>
                </a:lnTo>
                <a:lnTo>
                  <a:pt x="236194" y="155180"/>
                </a:lnTo>
                <a:lnTo>
                  <a:pt x="245003" y="116030"/>
                </a:lnTo>
                <a:lnTo>
                  <a:pt x="267731" y="95804"/>
                </a:lnTo>
                <a:lnTo>
                  <a:pt x="294264" y="80688"/>
                </a:lnTo>
                <a:lnTo>
                  <a:pt x="328301" y="153873"/>
                </a:lnTo>
                <a:lnTo>
                  <a:pt x="349724" y="90802"/>
                </a:lnTo>
                <a:lnTo>
                  <a:pt x="369951" y="69379"/>
                </a:lnTo>
                <a:lnTo>
                  <a:pt x="440635" y="83298"/>
                </a:lnTo>
                <a:lnTo>
                  <a:pt x="465864" y="61875"/>
                </a:lnTo>
                <a:lnTo>
                  <a:pt x="474673" y="24032"/>
                </a:lnTo>
                <a:lnTo>
                  <a:pt x="511320" y="0"/>
                </a:lnTo>
                <a:lnTo>
                  <a:pt x="552969" y="13918"/>
                </a:lnTo>
                <a:lnTo>
                  <a:pt x="580699" y="10113"/>
                </a:lnTo>
                <a:lnTo>
                  <a:pt x="589507" y="30339"/>
                </a:lnTo>
                <a:lnTo>
                  <a:pt x="575588" y="46760"/>
                </a:lnTo>
                <a:lnTo>
                  <a:pt x="539049" y="47956"/>
                </a:lnTo>
                <a:lnTo>
                  <a:pt x="508710" y="59374"/>
                </a:lnTo>
                <a:lnTo>
                  <a:pt x="497291" y="73294"/>
                </a:lnTo>
                <a:lnTo>
                  <a:pt x="507405" y="97326"/>
                </a:lnTo>
                <a:lnTo>
                  <a:pt x="489788" y="135169"/>
                </a:lnTo>
                <a:lnTo>
                  <a:pt x="458252" y="155396"/>
                </a:lnTo>
                <a:lnTo>
                  <a:pt x="441831" y="166706"/>
                </a:lnTo>
                <a:lnTo>
                  <a:pt x="444333" y="202048"/>
                </a:lnTo>
                <a:lnTo>
                  <a:pt x="412797" y="203353"/>
                </a:lnTo>
                <a:lnTo>
                  <a:pt x="410295" y="261422"/>
                </a:lnTo>
                <a:lnTo>
                  <a:pt x="372452" y="263925"/>
                </a:lnTo>
                <a:lnTo>
                  <a:pt x="345918" y="246307"/>
                </a:lnTo>
                <a:lnTo>
                  <a:pt x="342112" y="296765"/>
                </a:lnTo>
                <a:lnTo>
                  <a:pt x="326996" y="363643"/>
                </a:lnTo>
                <a:lnTo>
                  <a:pt x="344613" y="375062"/>
                </a:lnTo>
                <a:lnTo>
                  <a:pt x="339611" y="431827"/>
                </a:lnTo>
                <a:lnTo>
                  <a:pt x="324496" y="460862"/>
                </a:lnTo>
                <a:lnTo>
                  <a:pt x="347223" y="505012"/>
                </a:lnTo>
                <a:lnTo>
                  <a:pt x="380064" y="527739"/>
                </a:lnTo>
                <a:lnTo>
                  <a:pt x="411600" y="535352"/>
                </a:lnTo>
                <a:lnTo>
                  <a:pt x="396485" y="575696"/>
                </a:lnTo>
                <a:lnTo>
                  <a:pt x="357336" y="589616"/>
                </a:lnTo>
                <a:lnTo>
                  <a:pt x="325800" y="599728"/>
                </a:lnTo>
                <a:lnTo>
                  <a:pt x="291763" y="655298"/>
                </a:lnTo>
                <a:lnTo>
                  <a:pt x="292959" y="684332"/>
                </a:lnTo>
                <a:lnTo>
                  <a:pt x="314382" y="698252"/>
                </a:lnTo>
                <a:lnTo>
                  <a:pt x="296657" y="732289"/>
                </a:lnTo>
                <a:lnTo>
                  <a:pt x="239892" y="753712"/>
                </a:lnTo>
                <a:lnTo>
                  <a:pt x="232279" y="773938"/>
                </a:lnTo>
                <a:lnTo>
                  <a:pt x="161595" y="829507"/>
                </a:lnTo>
                <a:lnTo>
                  <a:pt x="181822" y="839621"/>
                </a:lnTo>
                <a:lnTo>
                  <a:pt x="130059" y="879965"/>
                </a:lnTo>
                <a:lnTo>
                  <a:pt x="132560" y="940537"/>
                </a:lnTo>
                <a:lnTo>
                  <a:pt x="160290" y="951845"/>
                </a:lnTo>
                <a:lnTo>
                  <a:pt x="124948" y="1003608"/>
                </a:lnTo>
                <a:lnTo>
                  <a:pt x="69379" y="1042757"/>
                </a:lnTo>
                <a:lnTo>
                  <a:pt x="35342" y="1040255"/>
                </a:lnTo>
                <a:lnTo>
                  <a:pt x="63072" y="974683"/>
                </a:lnTo>
                <a:lnTo>
                  <a:pt x="66878" y="935534"/>
                </a:lnTo>
                <a:lnTo>
                  <a:pt x="99719" y="914111"/>
                </a:lnTo>
                <a:lnTo>
                  <a:pt x="112334" y="886382"/>
                </a:lnTo>
                <a:lnTo>
                  <a:pt x="106027" y="864958"/>
                </a:lnTo>
                <a:lnTo>
                  <a:pt x="74490" y="891493"/>
                </a:lnTo>
                <a:lnTo>
                  <a:pt x="63072" y="885184"/>
                </a:lnTo>
                <a:lnTo>
                  <a:pt x="69379" y="829616"/>
                </a:lnTo>
                <a:lnTo>
                  <a:pt x="46651" y="813195"/>
                </a:lnTo>
                <a:lnTo>
                  <a:pt x="31536" y="799277"/>
                </a:lnTo>
                <a:lnTo>
                  <a:pt x="31536" y="727288"/>
                </a:lnTo>
                <a:lnTo>
                  <a:pt x="3806" y="718479"/>
                </a:lnTo>
                <a:lnTo>
                  <a:pt x="10113" y="681832"/>
                </a:lnTo>
                <a:lnTo>
                  <a:pt x="35342" y="651491"/>
                </a:lnTo>
                <a:lnTo>
                  <a:pt x="41649" y="590921"/>
                </a:lnTo>
                <a:lnTo>
                  <a:pt x="22728" y="566997"/>
                </a:lnTo>
                <a:lnTo>
                  <a:pt x="11418" y="517735"/>
                </a:lnTo>
                <a:lnTo>
                  <a:pt x="0" y="472279"/>
                </a:lnTo>
                <a:lnTo>
                  <a:pt x="7612" y="435741"/>
                </a:lnTo>
                <a:lnTo>
                  <a:pt x="46760" y="386479"/>
                </a:lnTo>
                <a:lnTo>
                  <a:pt x="74490" y="373866"/>
                </a:lnTo>
                <a:lnTo>
                  <a:pt x="107331" y="325909"/>
                </a:lnTo>
                <a:lnTo>
                  <a:pt x="142674" y="255225"/>
                </a:lnTo>
                <a:lnTo>
                  <a:pt x="157789" y="195959"/>
                </a:lnTo>
                <a:lnTo>
                  <a:pt x="184323" y="173230"/>
                </a:lnTo>
                <a:close/>
              </a:path>
            </a:pathLst>
          </a:custGeom>
          <a:solidFill>
            <a:srgbClr val="CBCBC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74" name="Frihandsfigur: Form 1173">
            <a:extLst>
              <a:ext uri="{FF2B5EF4-FFF2-40B4-BE49-F238E27FC236}">
                <a16:creationId xmlns:a16="http://schemas.microsoft.com/office/drawing/2014/main" id="{D59AA376-F231-C5B2-9105-E8C6456F879A}"/>
              </a:ext>
            </a:extLst>
          </p:cNvPr>
          <p:cNvSpPr/>
          <p:nvPr/>
        </p:nvSpPr>
        <p:spPr>
          <a:xfrm>
            <a:off x="8726327" y="4340164"/>
            <a:ext cx="1044447" cy="1012213"/>
          </a:xfrm>
          <a:custGeom>
            <a:avLst/>
            <a:gdLst>
              <a:gd name="connsiteX0" fmla="*/ 1646184 w 1864000"/>
              <a:gd name="connsiteY0" fmla="*/ 1523 h 1806474"/>
              <a:gd name="connsiteX1" fmla="*/ 1613343 w 1864000"/>
              <a:gd name="connsiteY1" fmla="*/ 34364 h 1806474"/>
              <a:gd name="connsiteX2" fmla="*/ 1560384 w 1864000"/>
              <a:gd name="connsiteY2" fmla="*/ 20444 h 1806474"/>
              <a:gd name="connsiteX3" fmla="*/ 1529066 w 1864000"/>
              <a:gd name="connsiteY3" fmla="*/ 144848 h 1806474"/>
              <a:gd name="connsiteX4" fmla="*/ 1482088 w 1864000"/>
              <a:gd name="connsiteY4" fmla="*/ 137997 h 1806474"/>
              <a:gd name="connsiteX5" fmla="*/ 1474476 w 1864000"/>
              <a:gd name="connsiteY5" fmla="*/ 187041 h 1806474"/>
              <a:gd name="connsiteX6" fmla="*/ 1514820 w 1864000"/>
              <a:gd name="connsiteY6" fmla="*/ 246417 h 1806474"/>
              <a:gd name="connsiteX7" fmla="*/ 1492092 w 1864000"/>
              <a:gd name="connsiteY7" fmla="*/ 264034 h 1806474"/>
              <a:gd name="connsiteX8" fmla="*/ 1516125 w 1864000"/>
              <a:gd name="connsiteY8" fmla="*/ 347331 h 1806474"/>
              <a:gd name="connsiteX9" fmla="*/ 1492092 w 1864000"/>
              <a:gd name="connsiteY9" fmla="*/ 349832 h 1806474"/>
              <a:gd name="connsiteX10" fmla="*/ 1442831 w 1864000"/>
              <a:gd name="connsiteY10" fmla="*/ 395288 h 1806474"/>
              <a:gd name="connsiteX11" fmla="*/ 1416297 w 1864000"/>
              <a:gd name="connsiteY11" fmla="*/ 376367 h 1806474"/>
              <a:gd name="connsiteX12" fmla="*/ 1379650 w 1864000"/>
              <a:gd name="connsiteY12" fmla="*/ 395288 h 1806474"/>
              <a:gd name="connsiteX13" fmla="*/ 1372038 w 1864000"/>
              <a:gd name="connsiteY13" fmla="*/ 364948 h 1806474"/>
              <a:gd name="connsiteX14" fmla="*/ 1317774 w 1864000"/>
              <a:gd name="connsiteY14" fmla="*/ 347331 h 1806474"/>
              <a:gd name="connsiteX15" fmla="*/ 1273623 w 1864000"/>
              <a:gd name="connsiteY15" fmla="*/ 357445 h 1806474"/>
              <a:gd name="connsiteX16" fmla="*/ 1278626 w 1864000"/>
              <a:gd name="connsiteY16" fmla="*/ 385174 h 1806474"/>
              <a:gd name="connsiteX17" fmla="*/ 1250896 w 1864000"/>
              <a:gd name="connsiteY17" fmla="*/ 410404 h 1806474"/>
              <a:gd name="connsiteX18" fmla="*/ 1240782 w 1864000"/>
              <a:gd name="connsiteY18" fmla="*/ 443245 h 1806474"/>
              <a:gd name="connsiteX19" fmla="*/ 1210442 w 1864000"/>
              <a:gd name="connsiteY19" fmla="*/ 438242 h 1806474"/>
              <a:gd name="connsiteX20" fmla="*/ 1196523 w 1864000"/>
              <a:gd name="connsiteY20" fmla="*/ 457165 h 1806474"/>
              <a:gd name="connsiteX21" fmla="*/ 1190216 w 1864000"/>
              <a:gd name="connsiteY21" fmla="*/ 500119 h 1806474"/>
              <a:gd name="connsiteX22" fmla="*/ 1124642 w 1864000"/>
              <a:gd name="connsiteY22" fmla="*/ 485003 h 1806474"/>
              <a:gd name="connsiteX23" fmla="*/ 1052653 w 1864000"/>
              <a:gd name="connsiteY23" fmla="*/ 492615 h 1806474"/>
              <a:gd name="connsiteX24" fmla="*/ 1032427 w 1864000"/>
              <a:gd name="connsiteY24" fmla="*/ 444659 h 1806474"/>
              <a:gd name="connsiteX25" fmla="*/ 1014810 w 1864000"/>
              <a:gd name="connsiteY25" fmla="*/ 381586 h 1806474"/>
              <a:gd name="connsiteX26" fmla="*/ 1021117 w 1864000"/>
              <a:gd name="connsiteY26" fmla="*/ 358859 h 1806474"/>
              <a:gd name="connsiteX27" fmla="*/ 985775 w 1864000"/>
              <a:gd name="connsiteY27" fmla="*/ 315904 h 1806474"/>
              <a:gd name="connsiteX28" fmla="*/ 975662 w 1864000"/>
              <a:gd name="connsiteY28" fmla="*/ 279257 h 1806474"/>
              <a:gd name="connsiteX29" fmla="*/ 992082 w 1864000"/>
              <a:gd name="connsiteY29" fmla="*/ 240109 h 1806474"/>
              <a:gd name="connsiteX30" fmla="*/ 1009808 w 1864000"/>
              <a:gd name="connsiteY30" fmla="*/ 218686 h 1806474"/>
              <a:gd name="connsiteX31" fmla="*/ 998389 w 1864000"/>
              <a:gd name="connsiteY31" fmla="*/ 188346 h 1806474"/>
              <a:gd name="connsiteX32" fmla="*/ 976967 w 1864000"/>
              <a:gd name="connsiteY32" fmla="*/ 107549 h 1806474"/>
              <a:gd name="connsiteX33" fmla="*/ 952934 w 1864000"/>
              <a:gd name="connsiteY33" fmla="*/ 94934 h 1806474"/>
              <a:gd name="connsiteX34" fmla="*/ 934012 w 1864000"/>
              <a:gd name="connsiteY34" fmla="*/ 132777 h 1806474"/>
              <a:gd name="connsiteX35" fmla="*/ 864633 w 1864000"/>
              <a:gd name="connsiteY35" fmla="*/ 146697 h 1806474"/>
              <a:gd name="connsiteX36" fmla="*/ 860827 w 1864000"/>
              <a:gd name="connsiteY36" fmla="*/ 117662 h 1806474"/>
              <a:gd name="connsiteX37" fmla="*/ 790142 w 1864000"/>
              <a:gd name="connsiteY37" fmla="*/ 128972 h 1806474"/>
              <a:gd name="connsiteX38" fmla="*/ 757301 w 1864000"/>
              <a:gd name="connsiteY38" fmla="*/ 115052 h 1806474"/>
              <a:gd name="connsiteX39" fmla="*/ 721959 w 1864000"/>
              <a:gd name="connsiteY39" fmla="*/ 171817 h 1806474"/>
              <a:gd name="connsiteX40" fmla="*/ 711846 w 1864000"/>
              <a:gd name="connsiteY40" fmla="*/ 210966 h 1806474"/>
              <a:gd name="connsiteX41" fmla="*/ 662584 w 1864000"/>
              <a:gd name="connsiteY41" fmla="*/ 242501 h 1806474"/>
              <a:gd name="connsiteX42" fmla="*/ 627242 w 1864000"/>
              <a:gd name="connsiteY42" fmla="*/ 304378 h 1806474"/>
              <a:gd name="connsiteX43" fmla="*/ 617129 w 1864000"/>
              <a:gd name="connsiteY43" fmla="*/ 348527 h 1806474"/>
              <a:gd name="connsiteX44" fmla="*/ 612126 w 1864000"/>
              <a:gd name="connsiteY44" fmla="*/ 402792 h 1806474"/>
              <a:gd name="connsiteX45" fmla="*/ 586898 w 1864000"/>
              <a:gd name="connsiteY45" fmla="*/ 405293 h 1806474"/>
              <a:gd name="connsiteX46" fmla="*/ 571782 w 1864000"/>
              <a:gd name="connsiteY46" fmla="*/ 416711 h 1806474"/>
              <a:gd name="connsiteX47" fmla="*/ 557863 w 1864000"/>
              <a:gd name="connsiteY47" fmla="*/ 406598 h 1806474"/>
              <a:gd name="connsiteX48" fmla="*/ 562865 w 1864000"/>
              <a:gd name="connsiteY48" fmla="*/ 368755 h 1806474"/>
              <a:gd name="connsiteX49" fmla="*/ 555253 w 1864000"/>
              <a:gd name="connsiteY49" fmla="*/ 329606 h 1806474"/>
              <a:gd name="connsiteX50" fmla="*/ 541333 w 1864000"/>
              <a:gd name="connsiteY50" fmla="*/ 316992 h 1806474"/>
              <a:gd name="connsiteX51" fmla="*/ 523608 w 1864000"/>
              <a:gd name="connsiteY51" fmla="*/ 334609 h 1806474"/>
              <a:gd name="connsiteX52" fmla="*/ 504686 w 1864000"/>
              <a:gd name="connsiteY52" fmla="*/ 325800 h 1806474"/>
              <a:gd name="connsiteX53" fmla="*/ 483264 w 1864000"/>
              <a:gd name="connsiteY53" fmla="*/ 340916 h 1806474"/>
              <a:gd name="connsiteX54" fmla="*/ 484568 w 1864000"/>
              <a:gd name="connsiteY54" fmla="*/ 385067 h 1806474"/>
              <a:gd name="connsiteX55" fmla="*/ 466952 w 1864000"/>
              <a:gd name="connsiteY55" fmla="*/ 381260 h 1806474"/>
              <a:gd name="connsiteX56" fmla="*/ 444224 w 1864000"/>
              <a:gd name="connsiteY56" fmla="*/ 342112 h 1806474"/>
              <a:gd name="connsiteX57" fmla="*/ 411383 w 1864000"/>
              <a:gd name="connsiteY57" fmla="*/ 328192 h 1806474"/>
              <a:gd name="connsiteX58" fmla="*/ 397463 w 1864000"/>
              <a:gd name="connsiteY58" fmla="*/ 359728 h 1806474"/>
              <a:gd name="connsiteX59" fmla="*/ 354509 w 1864000"/>
              <a:gd name="connsiteY59" fmla="*/ 350921 h 1806474"/>
              <a:gd name="connsiteX60" fmla="*/ 353204 w 1864000"/>
              <a:gd name="connsiteY60" fmla="*/ 425411 h 1806474"/>
              <a:gd name="connsiteX61" fmla="*/ 335588 w 1864000"/>
              <a:gd name="connsiteY61" fmla="*/ 451944 h 1806474"/>
              <a:gd name="connsiteX62" fmla="*/ 333086 w 1864000"/>
              <a:gd name="connsiteY62" fmla="*/ 478479 h 1806474"/>
              <a:gd name="connsiteX63" fmla="*/ 347006 w 1864000"/>
              <a:gd name="connsiteY63" fmla="*/ 515126 h 1806474"/>
              <a:gd name="connsiteX64" fmla="*/ 339394 w 1864000"/>
              <a:gd name="connsiteY64" fmla="*/ 540354 h 1806474"/>
              <a:gd name="connsiteX65" fmla="*/ 315361 w 1864000"/>
              <a:gd name="connsiteY65" fmla="*/ 551773 h 1806474"/>
              <a:gd name="connsiteX66" fmla="*/ 312860 w 1864000"/>
              <a:gd name="connsiteY66" fmla="*/ 571999 h 1806474"/>
              <a:gd name="connsiteX67" fmla="*/ 316666 w 1864000"/>
              <a:gd name="connsiteY67" fmla="*/ 614953 h 1806474"/>
              <a:gd name="connsiteX68" fmla="*/ 307858 w 1864000"/>
              <a:gd name="connsiteY68" fmla="*/ 640183 h 1806474"/>
              <a:gd name="connsiteX69" fmla="*/ 285130 w 1864000"/>
              <a:gd name="connsiteY69" fmla="*/ 656603 h 1806474"/>
              <a:gd name="connsiteX70" fmla="*/ 224559 w 1864000"/>
              <a:gd name="connsiteY70" fmla="*/ 747514 h 1806474"/>
              <a:gd name="connsiteX71" fmla="*/ 211944 w 1864000"/>
              <a:gd name="connsiteY71" fmla="*/ 780355 h 1806474"/>
              <a:gd name="connsiteX72" fmla="*/ 182909 w 1864000"/>
              <a:gd name="connsiteY72" fmla="*/ 795471 h 1806474"/>
              <a:gd name="connsiteX73" fmla="*/ 182909 w 1864000"/>
              <a:gd name="connsiteY73" fmla="*/ 818198 h 1806474"/>
              <a:gd name="connsiteX74" fmla="*/ 160182 w 1864000"/>
              <a:gd name="connsiteY74" fmla="*/ 823200 h 1806474"/>
              <a:gd name="connsiteX75" fmla="*/ 151373 w 1864000"/>
              <a:gd name="connsiteY75" fmla="*/ 840817 h 1806474"/>
              <a:gd name="connsiteX76" fmla="*/ 112225 w 1864000"/>
              <a:gd name="connsiteY76" fmla="*/ 849626 h 1806474"/>
              <a:gd name="connsiteX77" fmla="*/ 99611 w 1864000"/>
              <a:gd name="connsiteY77" fmla="*/ 901389 h 1806474"/>
              <a:gd name="connsiteX78" fmla="*/ 76883 w 1864000"/>
              <a:gd name="connsiteY78" fmla="*/ 892580 h 1806474"/>
              <a:gd name="connsiteX79" fmla="*/ 61767 w 1864000"/>
              <a:gd name="connsiteY79" fmla="*/ 912806 h 1806474"/>
              <a:gd name="connsiteX80" fmla="*/ 50458 w 1864000"/>
              <a:gd name="connsiteY80" fmla="*/ 958262 h 1806474"/>
              <a:gd name="connsiteX81" fmla="*/ 25229 w 1864000"/>
              <a:gd name="connsiteY81" fmla="*/ 991103 h 1806474"/>
              <a:gd name="connsiteX82" fmla="*/ 0 w 1864000"/>
              <a:gd name="connsiteY82" fmla="*/ 1010025 h 1806474"/>
              <a:gd name="connsiteX83" fmla="*/ 1305 w 1864000"/>
              <a:gd name="connsiteY83" fmla="*/ 1040364 h 1806474"/>
              <a:gd name="connsiteX84" fmla="*/ 20227 w 1864000"/>
              <a:gd name="connsiteY84" fmla="*/ 1100936 h 1806474"/>
              <a:gd name="connsiteX85" fmla="*/ 121251 w 1864000"/>
              <a:gd name="connsiteY85" fmla="*/ 1254919 h 1806474"/>
              <a:gd name="connsiteX86" fmla="*/ 98523 w 1864000"/>
              <a:gd name="connsiteY86" fmla="*/ 1276342 h 1806474"/>
              <a:gd name="connsiteX87" fmla="*/ 108636 w 1864000"/>
              <a:gd name="connsiteY87" fmla="*/ 1347026 h 1806474"/>
              <a:gd name="connsiteX88" fmla="*/ 108636 w 1864000"/>
              <a:gd name="connsiteY88" fmla="*/ 1421516 h 1806474"/>
              <a:gd name="connsiteX89" fmla="*/ 131364 w 1864000"/>
              <a:gd name="connsiteY89" fmla="*/ 1450552 h 1806474"/>
              <a:gd name="connsiteX90" fmla="*/ 145284 w 1864000"/>
              <a:gd name="connsiteY90" fmla="*/ 1497202 h 1806474"/>
              <a:gd name="connsiteX91" fmla="*/ 151591 w 1864000"/>
              <a:gd name="connsiteY91" fmla="*/ 1523737 h 1806474"/>
              <a:gd name="connsiteX92" fmla="*/ 165510 w 1864000"/>
              <a:gd name="connsiteY92" fmla="*/ 1538853 h 1806474"/>
              <a:gd name="connsiteX93" fmla="*/ 179430 w 1864000"/>
              <a:gd name="connsiteY93" fmla="*/ 1591812 h 1806474"/>
              <a:gd name="connsiteX94" fmla="*/ 164314 w 1864000"/>
              <a:gd name="connsiteY94" fmla="*/ 1630960 h 1806474"/>
              <a:gd name="connsiteX95" fmla="*/ 175623 w 1864000"/>
              <a:gd name="connsiteY95" fmla="*/ 1648576 h 1806474"/>
              <a:gd name="connsiteX96" fmla="*/ 166815 w 1864000"/>
              <a:gd name="connsiteY96" fmla="*/ 1668803 h 1806474"/>
              <a:gd name="connsiteX97" fmla="*/ 187042 w 1864000"/>
              <a:gd name="connsiteY97" fmla="*/ 1689029 h 1806474"/>
              <a:gd name="connsiteX98" fmla="*/ 228691 w 1864000"/>
              <a:gd name="connsiteY98" fmla="*/ 1691530 h 1806474"/>
              <a:gd name="connsiteX99" fmla="*/ 295569 w 1864000"/>
              <a:gd name="connsiteY99" fmla="*/ 1676416 h 1806474"/>
              <a:gd name="connsiteX100" fmla="*/ 339720 w 1864000"/>
              <a:gd name="connsiteY100" fmla="*/ 1657493 h 1806474"/>
              <a:gd name="connsiteX101" fmla="*/ 381369 w 1864000"/>
              <a:gd name="connsiteY101" fmla="*/ 1658799 h 1806474"/>
              <a:gd name="connsiteX102" fmla="*/ 412905 w 1864000"/>
              <a:gd name="connsiteY102" fmla="*/ 1642378 h 1806474"/>
              <a:gd name="connsiteX103" fmla="*/ 458361 w 1864000"/>
              <a:gd name="connsiteY103" fmla="*/ 1642378 h 1806474"/>
              <a:gd name="connsiteX104" fmla="*/ 478587 w 1864000"/>
              <a:gd name="connsiteY104" fmla="*/ 1609537 h 1806474"/>
              <a:gd name="connsiteX105" fmla="*/ 483590 w 1864000"/>
              <a:gd name="connsiteY105" fmla="*/ 1584307 h 1806474"/>
              <a:gd name="connsiteX106" fmla="*/ 503816 w 1864000"/>
              <a:gd name="connsiteY106" fmla="*/ 1583003 h 1806474"/>
              <a:gd name="connsiteX107" fmla="*/ 520237 w 1864000"/>
              <a:gd name="connsiteY107" fmla="*/ 1607036 h 1806474"/>
              <a:gd name="connsiteX108" fmla="*/ 573196 w 1864000"/>
              <a:gd name="connsiteY108" fmla="*/ 1623457 h 1806474"/>
              <a:gd name="connsiteX109" fmla="*/ 582004 w 1864000"/>
              <a:gd name="connsiteY109" fmla="*/ 1612147 h 1806474"/>
              <a:gd name="connsiteX110" fmla="*/ 665303 w 1864000"/>
              <a:gd name="connsiteY110" fmla="*/ 1636179 h 1806474"/>
              <a:gd name="connsiteX111" fmla="*/ 720872 w 1864000"/>
              <a:gd name="connsiteY111" fmla="*/ 1658906 h 1806474"/>
              <a:gd name="connsiteX112" fmla="*/ 758715 w 1864000"/>
              <a:gd name="connsiteY112" fmla="*/ 1665215 h 1806474"/>
              <a:gd name="connsiteX113" fmla="*/ 795362 w 1864000"/>
              <a:gd name="connsiteY113" fmla="*/ 1713171 h 1806474"/>
              <a:gd name="connsiteX114" fmla="*/ 816785 w 1864000"/>
              <a:gd name="connsiteY114" fmla="*/ 1723284 h 1806474"/>
              <a:gd name="connsiteX115" fmla="*/ 864741 w 1864000"/>
              <a:gd name="connsiteY115" fmla="*/ 1732093 h 1806474"/>
              <a:gd name="connsiteX116" fmla="*/ 905086 w 1864000"/>
              <a:gd name="connsiteY116" fmla="*/ 1749710 h 1806474"/>
              <a:gd name="connsiteX117" fmla="*/ 925313 w 1864000"/>
              <a:gd name="connsiteY117" fmla="*/ 1732093 h 1806474"/>
              <a:gd name="connsiteX118" fmla="*/ 950541 w 1864000"/>
              <a:gd name="connsiteY118" fmla="*/ 1680330 h 1806474"/>
              <a:gd name="connsiteX119" fmla="*/ 978271 w 1864000"/>
              <a:gd name="connsiteY119" fmla="*/ 1660104 h 1806474"/>
              <a:gd name="connsiteX120" fmla="*/ 1033840 w 1864000"/>
              <a:gd name="connsiteY120" fmla="*/ 1660104 h 1806474"/>
              <a:gd name="connsiteX121" fmla="*/ 1037646 w 1864000"/>
              <a:gd name="connsiteY121" fmla="*/ 1680330 h 1806474"/>
              <a:gd name="connsiteX122" fmla="*/ 1067986 w 1864000"/>
              <a:gd name="connsiteY122" fmla="*/ 1680330 h 1806474"/>
              <a:gd name="connsiteX123" fmla="*/ 1072989 w 1864000"/>
              <a:gd name="connsiteY123" fmla="*/ 1656297 h 1806474"/>
              <a:gd name="connsiteX124" fmla="*/ 1098217 w 1864000"/>
              <a:gd name="connsiteY124" fmla="*/ 1639876 h 1806474"/>
              <a:gd name="connsiteX125" fmla="*/ 1120945 w 1864000"/>
              <a:gd name="connsiteY125" fmla="*/ 1660104 h 1806474"/>
              <a:gd name="connsiteX126" fmla="*/ 1142368 w 1864000"/>
              <a:gd name="connsiteY126" fmla="*/ 1636070 h 1806474"/>
              <a:gd name="connsiteX127" fmla="*/ 1173904 w 1864000"/>
              <a:gd name="connsiteY127" fmla="*/ 1624762 h 1806474"/>
              <a:gd name="connsiteX128" fmla="*/ 1218055 w 1864000"/>
              <a:gd name="connsiteY128" fmla="*/ 1641181 h 1806474"/>
              <a:gd name="connsiteX129" fmla="*/ 1223057 w 1864000"/>
              <a:gd name="connsiteY129" fmla="*/ 1610842 h 1806474"/>
              <a:gd name="connsiteX130" fmla="*/ 1260900 w 1864000"/>
              <a:gd name="connsiteY130" fmla="*/ 1624762 h 1806474"/>
              <a:gd name="connsiteX131" fmla="*/ 1273515 w 1864000"/>
              <a:gd name="connsiteY131" fmla="*/ 1653796 h 1806474"/>
              <a:gd name="connsiteX132" fmla="*/ 1298743 w 1864000"/>
              <a:gd name="connsiteY132" fmla="*/ 1652491 h 1806474"/>
              <a:gd name="connsiteX133" fmla="*/ 1307552 w 1864000"/>
              <a:gd name="connsiteY133" fmla="*/ 1677720 h 1806474"/>
              <a:gd name="connsiteX134" fmla="*/ 1318861 w 1864000"/>
              <a:gd name="connsiteY134" fmla="*/ 1700448 h 1806474"/>
              <a:gd name="connsiteX135" fmla="*/ 1346591 w 1864000"/>
              <a:gd name="connsiteY135" fmla="*/ 1709256 h 1806474"/>
              <a:gd name="connsiteX136" fmla="*/ 1379432 w 1864000"/>
              <a:gd name="connsiteY136" fmla="*/ 1772328 h 1806474"/>
              <a:gd name="connsiteX137" fmla="*/ 1408467 w 1864000"/>
              <a:gd name="connsiteY137" fmla="*/ 1792555 h 1806474"/>
              <a:gd name="connsiteX138" fmla="*/ 1457729 w 1864000"/>
              <a:gd name="connsiteY138" fmla="*/ 1790054 h 1806474"/>
              <a:gd name="connsiteX139" fmla="*/ 1480457 w 1864000"/>
              <a:gd name="connsiteY139" fmla="*/ 1806474 h 1806474"/>
              <a:gd name="connsiteX140" fmla="*/ 1513298 w 1864000"/>
              <a:gd name="connsiteY140" fmla="*/ 1790054 h 1806474"/>
              <a:gd name="connsiteX141" fmla="*/ 1529718 w 1864000"/>
              <a:gd name="connsiteY141" fmla="*/ 1715564 h 1806474"/>
              <a:gd name="connsiteX142" fmla="*/ 1548640 w 1864000"/>
              <a:gd name="connsiteY142" fmla="*/ 1652491 h 1806474"/>
              <a:gd name="connsiteX143" fmla="*/ 1570063 w 1864000"/>
              <a:gd name="connsiteY143" fmla="*/ 1629763 h 1806474"/>
              <a:gd name="connsiteX144" fmla="*/ 1582677 w 1864000"/>
              <a:gd name="connsiteY144" fmla="*/ 1586808 h 1806474"/>
              <a:gd name="connsiteX145" fmla="*/ 1601599 w 1864000"/>
              <a:gd name="connsiteY145" fmla="*/ 1579197 h 1806474"/>
              <a:gd name="connsiteX146" fmla="*/ 1600294 w 1864000"/>
              <a:gd name="connsiteY146" fmla="*/ 1535047 h 1806474"/>
              <a:gd name="connsiteX147" fmla="*/ 1606601 w 1864000"/>
              <a:gd name="connsiteY147" fmla="*/ 1507316 h 1806474"/>
              <a:gd name="connsiteX148" fmla="*/ 1629329 w 1864000"/>
              <a:gd name="connsiteY148" fmla="*/ 1461860 h 1806474"/>
              <a:gd name="connsiteX149" fmla="*/ 1667172 w 1864000"/>
              <a:gd name="connsiteY149" fmla="*/ 1453053 h 1806474"/>
              <a:gd name="connsiteX150" fmla="*/ 1688595 w 1864000"/>
              <a:gd name="connsiteY150" fmla="*/ 1358444 h 1806474"/>
              <a:gd name="connsiteX151" fmla="*/ 1710018 w 1864000"/>
              <a:gd name="connsiteY151" fmla="*/ 1377366 h 1806474"/>
              <a:gd name="connsiteX152" fmla="*/ 1726438 w 1864000"/>
              <a:gd name="connsiteY152" fmla="*/ 1358444 h 1806474"/>
              <a:gd name="connsiteX153" fmla="*/ 1712519 w 1864000"/>
              <a:gd name="connsiteY153" fmla="*/ 1334411 h 1806474"/>
              <a:gd name="connsiteX154" fmla="*/ 1693597 w 1864000"/>
              <a:gd name="connsiteY154" fmla="*/ 1345721 h 1806474"/>
              <a:gd name="connsiteX155" fmla="*/ 1708713 w 1864000"/>
              <a:gd name="connsiteY155" fmla="*/ 1261117 h 1806474"/>
              <a:gd name="connsiteX156" fmla="*/ 1720022 w 1864000"/>
              <a:gd name="connsiteY156" fmla="*/ 1210659 h 1806474"/>
              <a:gd name="connsiteX157" fmla="*/ 1717521 w 1864000"/>
              <a:gd name="connsiteY157" fmla="*/ 1169010 h 1806474"/>
              <a:gd name="connsiteX158" fmla="*/ 1735138 w 1864000"/>
              <a:gd name="connsiteY158" fmla="*/ 1118552 h 1806474"/>
              <a:gd name="connsiteX159" fmla="*/ 1780593 w 1864000"/>
              <a:gd name="connsiteY159" fmla="*/ 1050369 h 1806474"/>
              <a:gd name="connsiteX160" fmla="*/ 1737639 w 1864000"/>
              <a:gd name="connsiteY160" fmla="*/ 1030143 h 1806474"/>
              <a:gd name="connsiteX161" fmla="*/ 1718717 w 1864000"/>
              <a:gd name="connsiteY161" fmla="*/ 969572 h 1806474"/>
              <a:gd name="connsiteX162" fmla="*/ 1736334 w 1864000"/>
              <a:gd name="connsiteY162" fmla="*/ 932925 h 1806474"/>
              <a:gd name="connsiteX163" fmla="*/ 1727525 w 1864000"/>
              <a:gd name="connsiteY163" fmla="*/ 887469 h 1806474"/>
              <a:gd name="connsiteX164" fmla="*/ 1766674 w 1864000"/>
              <a:gd name="connsiteY164" fmla="*/ 857129 h 1806474"/>
              <a:gd name="connsiteX165" fmla="*/ 1760367 w 1864000"/>
              <a:gd name="connsiteY165" fmla="*/ 806671 h 1806474"/>
              <a:gd name="connsiteX166" fmla="*/ 1795709 w 1864000"/>
              <a:gd name="connsiteY166" fmla="*/ 805366 h 1806474"/>
              <a:gd name="connsiteX167" fmla="*/ 1814630 w 1864000"/>
              <a:gd name="connsiteY167" fmla="*/ 754908 h 1806474"/>
              <a:gd name="connsiteX168" fmla="*/ 1831051 w 1864000"/>
              <a:gd name="connsiteY168" fmla="*/ 699339 h 1806474"/>
              <a:gd name="connsiteX169" fmla="*/ 1819741 w 1864000"/>
              <a:gd name="connsiteY169" fmla="*/ 665302 h 1806474"/>
              <a:gd name="connsiteX170" fmla="*/ 1774286 w 1864000"/>
              <a:gd name="connsiteY170" fmla="*/ 611038 h 1806474"/>
              <a:gd name="connsiteX171" fmla="*/ 1819741 w 1864000"/>
              <a:gd name="connsiteY171" fmla="*/ 606037 h 1806474"/>
              <a:gd name="connsiteX172" fmla="*/ 1837358 w 1864000"/>
              <a:gd name="connsiteY172" fmla="*/ 589616 h 1806474"/>
              <a:gd name="connsiteX173" fmla="*/ 1837358 w 1864000"/>
              <a:gd name="connsiteY173" fmla="*/ 559276 h 1806474"/>
              <a:gd name="connsiteX174" fmla="*/ 1804517 w 1864000"/>
              <a:gd name="connsiteY174" fmla="*/ 571890 h 1806474"/>
              <a:gd name="connsiteX175" fmla="*/ 1786901 w 1864000"/>
              <a:gd name="connsiteY175" fmla="*/ 547858 h 1806474"/>
              <a:gd name="connsiteX176" fmla="*/ 1800820 w 1864000"/>
              <a:gd name="connsiteY176" fmla="*/ 511211 h 1806474"/>
              <a:gd name="connsiteX177" fmla="*/ 1829855 w 1864000"/>
              <a:gd name="connsiteY177" fmla="*/ 493486 h 1806474"/>
              <a:gd name="connsiteX178" fmla="*/ 1828550 w 1864000"/>
              <a:gd name="connsiteY178" fmla="*/ 448029 h 1806474"/>
              <a:gd name="connsiteX179" fmla="*/ 1792012 w 1864000"/>
              <a:gd name="connsiteY179" fmla="*/ 422801 h 1806474"/>
              <a:gd name="connsiteX180" fmla="*/ 1749057 w 1864000"/>
              <a:gd name="connsiteY180" fmla="*/ 360925 h 1806474"/>
              <a:gd name="connsiteX181" fmla="*/ 1781898 w 1864000"/>
              <a:gd name="connsiteY181" fmla="*/ 311664 h 1806474"/>
              <a:gd name="connsiteX182" fmla="*/ 1824852 w 1864000"/>
              <a:gd name="connsiteY182" fmla="*/ 320472 h 1806474"/>
              <a:gd name="connsiteX183" fmla="*/ 1853887 w 1864000"/>
              <a:gd name="connsiteY183" fmla="*/ 344504 h 1806474"/>
              <a:gd name="connsiteX184" fmla="*/ 1864001 w 1864000"/>
              <a:gd name="connsiteY184" fmla="*/ 288935 h 1806474"/>
              <a:gd name="connsiteX185" fmla="*/ 1853887 w 1864000"/>
              <a:gd name="connsiteY185" fmla="*/ 213249 h 1806474"/>
              <a:gd name="connsiteX186" fmla="*/ 1833335 w 1864000"/>
              <a:gd name="connsiteY186" fmla="*/ 169751 h 1806474"/>
              <a:gd name="connsiteX187" fmla="*/ 1863892 w 1864000"/>
              <a:gd name="connsiteY187" fmla="*/ 149525 h 1806474"/>
              <a:gd name="connsiteX188" fmla="*/ 1824961 w 1864000"/>
              <a:gd name="connsiteY188" fmla="*/ 110050 h 1806474"/>
              <a:gd name="connsiteX189" fmla="*/ 1816914 w 1864000"/>
              <a:gd name="connsiteY189" fmla="*/ 80797 h 1806474"/>
              <a:gd name="connsiteX190" fmla="*/ 1703602 w 1864000"/>
              <a:gd name="connsiteY190" fmla="*/ 0 h 1806474"/>
              <a:gd name="connsiteX191" fmla="*/ 1645532 w 1864000"/>
              <a:gd name="connsiteY191" fmla="*/ 1305 h 180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1864000" h="1806474">
                <a:moveTo>
                  <a:pt x="1646184" y="1523"/>
                </a:moveTo>
                <a:lnTo>
                  <a:pt x="1613343" y="34364"/>
                </a:lnTo>
                <a:lnTo>
                  <a:pt x="1560384" y="20444"/>
                </a:lnTo>
                <a:lnTo>
                  <a:pt x="1529066" y="144848"/>
                </a:lnTo>
                <a:lnTo>
                  <a:pt x="1482088" y="137997"/>
                </a:lnTo>
                <a:lnTo>
                  <a:pt x="1474476" y="187041"/>
                </a:lnTo>
                <a:lnTo>
                  <a:pt x="1514820" y="246417"/>
                </a:lnTo>
                <a:lnTo>
                  <a:pt x="1492092" y="264034"/>
                </a:lnTo>
                <a:lnTo>
                  <a:pt x="1516125" y="347331"/>
                </a:lnTo>
                <a:lnTo>
                  <a:pt x="1492092" y="349832"/>
                </a:lnTo>
                <a:lnTo>
                  <a:pt x="1442831" y="395288"/>
                </a:lnTo>
                <a:lnTo>
                  <a:pt x="1416297" y="376367"/>
                </a:lnTo>
                <a:lnTo>
                  <a:pt x="1379650" y="395288"/>
                </a:lnTo>
                <a:lnTo>
                  <a:pt x="1372038" y="364948"/>
                </a:lnTo>
                <a:lnTo>
                  <a:pt x="1317774" y="347331"/>
                </a:lnTo>
                <a:lnTo>
                  <a:pt x="1273623" y="357445"/>
                </a:lnTo>
                <a:lnTo>
                  <a:pt x="1278626" y="385174"/>
                </a:lnTo>
                <a:lnTo>
                  <a:pt x="1250896" y="410404"/>
                </a:lnTo>
                <a:lnTo>
                  <a:pt x="1240782" y="443245"/>
                </a:lnTo>
                <a:lnTo>
                  <a:pt x="1210442" y="438242"/>
                </a:lnTo>
                <a:lnTo>
                  <a:pt x="1196523" y="457165"/>
                </a:lnTo>
                <a:lnTo>
                  <a:pt x="1190216" y="500119"/>
                </a:lnTo>
                <a:lnTo>
                  <a:pt x="1124642" y="485003"/>
                </a:lnTo>
                <a:lnTo>
                  <a:pt x="1052653" y="492615"/>
                </a:lnTo>
                <a:lnTo>
                  <a:pt x="1032427" y="444659"/>
                </a:lnTo>
                <a:lnTo>
                  <a:pt x="1014810" y="381586"/>
                </a:lnTo>
                <a:lnTo>
                  <a:pt x="1021117" y="358859"/>
                </a:lnTo>
                <a:lnTo>
                  <a:pt x="985775" y="315904"/>
                </a:lnTo>
                <a:lnTo>
                  <a:pt x="975662" y="279257"/>
                </a:lnTo>
                <a:lnTo>
                  <a:pt x="992082" y="240109"/>
                </a:lnTo>
                <a:lnTo>
                  <a:pt x="1009808" y="218686"/>
                </a:lnTo>
                <a:lnTo>
                  <a:pt x="998389" y="188346"/>
                </a:lnTo>
                <a:lnTo>
                  <a:pt x="976967" y="107549"/>
                </a:lnTo>
                <a:lnTo>
                  <a:pt x="952934" y="94934"/>
                </a:lnTo>
                <a:lnTo>
                  <a:pt x="934012" y="132777"/>
                </a:lnTo>
                <a:lnTo>
                  <a:pt x="864633" y="146697"/>
                </a:lnTo>
                <a:lnTo>
                  <a:pt x="860827" y="117662"/>
                </a:lnTo>
                <a:lnTo>
                  <a:pt x="790142" y="128972"/>
                </a:lnTo>
                <a:lnTo>
                  <a:pt x="757301" y="115052"/>
                </a:lnTo>
                <a:lnTo>
                  <a:pt x="721959" y="171817"/>
                </a:lnTo>
                <a:lnTo>
                  <a:pt x="711846" y="210966"/>
                </a:lnTo>
                <a:lnTo>
                  <a:pt x="662584" y="242501"/>
                </a:lnTo>
                <a:lnTo>
                  <a:pt x="627242" y="304378"/>
                </a:lnTo>
                <a:lnTo>
                  <a:pt x="617129" y="348527"/>
                </a:lnTo>
                <a:lnTo>
                  <a:pt x="612126" y="402792"/>
                </a:lnTo>
                <a:lnTo>
                  <a:pt x="586898" y="405293"/>
                </a:lnTo>
                <a:lnTo>
                  <a:pt x="571782" y="416711"/>
                </a:lnTo>
                <a:lnTo>
                  <a:pt x="557863" y="406598"/>
                </a:lnTo>
                <a:lnTo>
                  <a:pt x="562865" y="368755"/>
                </a:lnTo>
                <a:lnTo>
                  <a:pt x="555253" y="329606"/>
                </a:lnTo>
                <a:lnTo>
                  <a:pt x="541333" y="316992"/>
                </a:lnTo>
                <a:lnTo>
                  <a:pt x="523608" y="334609"/>
                </a:lnTo>
                <a:lnTo>
                  <a:pt x="504686" y="325800"/>
                </a:lnTo>
                <a:lnTo>
                  <a:pt x="483264" y="340916"/>
                </a:lnTo>
                <a:lnTo>
                  <a:pt x="484568" y="385067"/>
                </a:lnTo>
                <a:lnTo>
                  <a:pt x="466952" y="381260"/>
                </a:lnTo>
                <a:lnTo>
                  <a:pt x="444224" y="342112"/>
                </a:lnTo>
                <a:lnTo>
                  <a:pt x="411383" y="328192"/>
                </a:lnTo>
                <a:lnTo>
                  <a:pt x="397463" y="359728"/>
                </a:lnTo>
                <a:lnTo>
                  <a:pt x="354509" y="350921"/>
                </a:lnTo>
                <a:lnTo>
                  <a:pt x="353204" y="425411"/>
                </a:lnTo>
                <a:lnTo>
                  <a:pt x="335588" y="451944"/>
                </a:lnTo>
                <a:lnTo>
                  <a:pt x="333086" y="478479"/>
                </a:lnTo>
                <a:lnTo>
                  <a:pt x="347006" y="515126"/>
                </a:lnTo>
                <a:lnTo>
                  <a:pt x="339394" y="540354"/>
                </a:lnTo>
                <a:lnTo>
                  <a:pt x="315361" y="551773"/>
                </a:lnTo>
                <a:lnTo>
                  <a:pt x="312860" y="571999"/>
                </a:lnTo>
                <a:lnTo>
                  <a:pt x="316666" y="614953"/>
                </a:lnTo>
                <a:lnTo>
                  <a:pt x="307858" y="640183"/>
                </a:lnTo>
                <a:lnTo>
                  <a:pt x="285130" y="656603"/>
                </a:lnTo>
                <a:lnTo>
                  <a:pt x="224559" y="747514"/>
                </a:lnTo>
                <a:lnTo>
                  <a:pt x="211944" y="780355"/>
                </a:lnTo>
                <a:lnTo>
                  <a:pt x="182909" y="795471"/>
                </a:lnTo>
                <a:lnTo>
                  <a:pt x="182909" y="818198"/>
                </a:lnTo>
                <a:lnTo>
                  <a:pt x="160182" y="823200"/>
                </a:lnTo>
                <a:lnTo>
                  <a:pt x="151373" y="840817"/>
                </a:lnTo>
                <a:lnTo>
                  <a:pt x="112225" y="849626"/>
                </a:lnTo>
                <a:lnTo>
                  <a:pt x="99611" y="901389"/>
                </a:lnTo>
                <a:lnTo>
                  <a:pt x="76883" y="892580"/>
                </a:lnTo>
                <a:lnTo>
                  <a:pt x="61767" y="912806"/>
                </a:lnTo>
                <a:lnTo>
                  <a:pt x="50458" y="958262"/>
                </a:lnTo>
                <a:lnTo>
                  <a:pt x="25229" y="991103"/>
                </a:lnTo>
                <a:lnTo>
                  <a:pt x="0" y="1010025"/>
                </a:lnTo>
                <a:lnTo>
                  <a:pt x="1305" y="1040364"/>
                </a:lnTo>
                <a:lnTo>
                  <a:pt x="20227" y="1100936"/>
                </a:lnTo>
                <a:lnTo>
                  <a:pt x="121251" y="1254919"/>
                </a:lnTo>
                <a:lnTo>
                  <a:pt x="98523" y="1276342"/>
                </a:lnTo>
                <a:lnTo>
                  <a:pt x="108636" y="1347026"/>
                </a:lnTo>
                <a:lnTo>
                  <a:pt x="108636" y="1421516"/>
                </a:lnTo>
                <a:lnTo>
                  <a:pt x="131364" y="1450552"/>
                </a:lnTo>
                <a:lnTo>
                  <a:pt x="145284" y="1497202"/>
                </a:lnTo>
                <a:lnTo>
                  <a:pt x="151591" y="1523737"/>
                </a:lnTo>
                <a:lnTo>
                  <a:pt x="165510" y="1538853"/>
                </a:lnTo>
                <a:lnTo>
                  <a:pt x="179430" y="1591812"/>
                </a:lnTo>
                <a:lnTo>
                  <a:pt x="164314" y="1630960"/>
                </a:lnTo>
                <a:lnTo>
                  <a:pt x="175623" y="1648576"/>
                </a:lnTo>
                <a:lnTo>
                  <a:pt x="166815" y="1668803"/>
                </a:lnTo>
                <a:lnTo>
                  <a:pt x="187042" y="1689029"/>
                </a:lnTo>
                <a:lnTo>
                  <a:pt x="228691" y="1691530"/>
                </a:lnTo>
                <a:lnTo>
                  <a:pt x="295569" y="1676416"/>
                </a:lnTo>
                <a:lnTo>
                  <a:pt x="339720" y="1657493"/>
                </a:lnTo>
                <a:lnTo>
                  <a:pt x="381369" y="1658799"/>
                </a:lnTo>
                <a:lnTo>
                  <a:pt x="412905" y="1642378"/>
                </a:lnTo>
                <a:lnTo>
                  <a:pt x="458361" y="1642378"/>
                </a:lnTo>
                <a:lnTo>
                  <a:pt x="478587" y="1609537"/>
                </a:lnTo>
                <a:lnTo>
                  <a:pt x="483590" y="1584307"/>
                </a:lnTo>
                <a:lnTo>
                  <a:pt x="503816" y="1583003"/>
                </a:lnTo>
                <a:lnTo>
                  <a:pt x="520237" y="1607036"/>
                </a:lnTo>
                <a:lnTo>
                  <a:pt x="573196" y="1623457"/>
                </a:lnTo>
                <a:lnTo>
                  <a:pt x="582004" y="1612147"/>
                </a:lnTo>
                <a:lnTo>
                  <a:pt x="665303" y="1636179"/>
                </a:lnTo>
                <a:lnTo>
                  <a:pt x="720872" y="1658906"/>
                </a:lnTo>
                <a:lnTo>
                  <a:pt x="758715" y="1665215"/>
                </a:lnTo>
                <a:lnTo>
                  <a:pt x="795362" y="1713171"/>
                </a:lnTo>
                <a:lnTo>
                  <a:pt x="816785" y="1723284"/>
                </a:lnTo>
                <a:lnTo>
                  <a:pt x="864741" y="1732093"/>
                </a:lnTo>
                <a:lnTo>
                  <a:pt x="905086" y="1749710"/>
                </a:lnTo>
                <a:lnTo>
                  <a:pt x="925313" y="1732093"/>
                </a:lnTo>
                <a:lnTo>
                  <a:pt x="950541" y="1680330"/>
                </a:lnTo>
                <a:lnTo>
                  <a:pt x="978271" y="1660104"/>
                </a:lnTo>
                <a:lnTo>
                  <a:pt x="1033840" y="1660104"/>
                </a:lnTo>
                <a:lnTo>
                  <a:pt x="1037646" y="1680330"/>
                </a:lnTo>
                <a:lnTo>
                  <a:pt x="1067986" y="1680330"/>
                </a:lnTo>
                <a:lnTo>
                  <a:pt x="1072989" y="1656297"/>
                </a:lnTo>
                <a:lnTo>
                  <a:pt x="1098217" y="1639876"/>
                </a:lnTo>
                <a:lnTo>
                  <a:pt x="1120945" y="1660104"/>
                </a:lnTo>
                <a:lnTo>
                  <a:pt x="1142368" y="1636070"/>
                </a:lnTo>
                <a:lnTo>
                  <a:pt x="1173904" y="1624762"/>
                </a:lnTo>
                <a:lnTo>
                  <a:pt x="1218055" y="1641181"/>
                </a:lnTo>
                <a:lnTo>
                  <a:pt x="1223057" y="1610842"/>
                </a:lnTo>
                <a:lnTo>
                  <a:pt x="1260900" y="1624762"/>
                </a:lnTo>
                <a:lnTo>
                  <a:pt x="1273515" y="1653796"/>
                </a:lnTo>
                <a:lnTo>
                  <a:pt x="1298743" y="1652491"/>
                </a:lnTo>
                <a:lnTo>
                  <a:pt x="1307552" y="1677720"/>
                </a:lnTo>
                <a:lnTo>
                  <a:pt x="1318861" y="1700448"/>
                </a:lnTo>
                <a:lnTo>
                  <a:pt x="1346591" y="1709256"/>
                </a:lnTo>
                <a:lnTo>
                  <a:pt x="1379432" y="1772328"/>
                </a:lnTo>
                <a:lnTo>
                  <a:pt x="1408467" y="1792555"/>
                </a:lnTo>
                <a:lnTo>
                  <a:pt x="1457729" y="1790054"/>
                </a:lnTo>
                <a:lnTo>
                  <a:pt x="1480457" y="1806474"/>
                </a:lnTo>
                <a:lnTo>
                  <a:pt x="1513298" y="1790054"/>
                </a:lnTo>
                <a:lnTo>
                  <a:pt x="1529718" y="1715564"/>
                </a:lnTo>
                <a:lnTo>
                  <a:pt x="1548640" y="1652491"/>
                </a:lnTo>
                <a:lnTo>
                  <a:pt x="1570063" y="1629763"/>
                </a:lnTo>
                <a:lnTo>
                  <a:pt x="1582677" y="1586808"/>
                </a:lnTo>
                <a:lnTo>
                  <a:pt x="1601599" y="1579197"/>
                </a:lnTo>
                <a:lnTo>
                  <a:pt x="1600294" y="1535047"/>
                </a:lnTo>
                <a:lnTo>
                  <a:pt x="1606601" y="1507316"/>
                </a:lnTo>
                <a:lnTo>
                  <a:pt x="1629329" y="1461860"/>
                </a:lnTo>
                <a:lnTo>
                  <a:pt x="1667172" y="1453053"/>
                </a:lnTo>
                <a:lnTo>
                  <a:pt x="1688595" y="1358444"/>
                </a:lnTo>
                <a:lnTo>
                  <a:pt x="1710018" y="1377366"/>
                </a:lnTo>
                <a:lnTo>
                  <a:pt x="1726438" y="1358444"/>
                </a:lnTo>
                <a:lnTo>
                  <a:pt x="1712519" y="1334411"/>
                </a:lnTo>
                <a:lnTo>
                  <a:pt x="1693597" y="1345721"/>
                </a:lnTo>
                <a:lnTo>
                  <a:pt x="1708713" y="1261117"/>
                </a:lnTo>
                <a:lnTo>
                  <a:pt x="1720022" y="1210659"/>
                </a:lnTo>
                <a:lnTo>
                  <a:pt x="1717521" y="1169010"/>
                </a:lnTo>
                <a:lnTo>
                  <a:pt x="1735138" y="1118552"/>
                </a:lnTo>
                <a:lnTo>
                  <a:pt x="1780593" y="1050369"/>
                </a:lnTo>
                <a:lnTo>
                  <a:pt x="1737639" y="1030143"/>
                </a:lnTo>
                <a:lnTo>
                  <a:pt x="1718717" y="969572"/>
                </a:lnTo>
                <a:lnTo>
                  <a:pt x="1736334" y="932925"/>
                </a:lnTo>
                <a:lnTo>
                  <a:pt x="1727525" y="887469"/>
                </a:lnTo>
                <a:lnTo>
                  <a:pt x="1766674" y="857129"/>
                </a:lnTo>
                <a:lnTo>
                  <a:pt x="1760367" y="806671"/>
                </a:lnTo>
                <a:lnTo>
                  <a:pt x="1795709" y="805366"/>
                </a:lnTo>
                <a:lnTo>
                  <a:pt x="1814630" y="754908"/>
                </a:lnTo>
                <a:lnTo>
                  <a:pt x="1831051" y="699339"/>
                </a:lnTo>
                <a:lnTo>
                  <a:pt x="1819741" y="665302"/>
                </a:lnTo>
                <a:lnTo>
                  <a:pt x="1774286" y="611038"/>
                </a:lnTo>
                <a:lnTo>
                  <a:pt x="1819741" y="606037"/>
                </a:lnTo>
                <a:lnTo>
                  <a:pt x="1837358" y="589616"/>
                </a:lnTo>
                <a:lnTo>
                  <a:pt x="1837358" y="559276"/>
                </a:lnTo>
                <a:lnTo>
                  <a:pt x="1804517" y="571890"/>
                </a:lnTo>
                <a:lnTo>
                  <a:pt x="1786901" y="547858"/>
                </a:lnTo>
                <a:lnTo>
                  <a:pt x="1800820" y="511211"/>
                </a:lnTo>
                <a:lnTo>
                  <a:pt x="1829855" y="493486"/>
                </a:lnTo>
                <a:lnTo>
                  <a:pt x="1828550" y="448029"/>
                </a:lnTo>
                <a:lnTo>
                  <a:pt x="1792012" y="422801"/>
                </a:lnTo>
                <a:lnTo>
                  <a:pt x="1749057" y="360925"/>
                </a:lnTo>
                <a:lnTo>
                  <a:pt x="1781898" y="311664"/>
                </a:lnTo>
                <a:lnTo>
                  <a:pt x="1824852" y="320472"/>
                </a:lnTo>
                <a:lnTo>
                  <a:pt x="1853887" y="344504"/>
                </a:lnTo>
                <a:lnTo>
                  <a:pt x="1864001" y="288935"/>
                </a:lnTo>
                <a:lnTo>
                  <a:pt x="1853887" y="213249"/>
                </a:lnTo>
                <a:lnTo>
                  <a:pt x="1833335" y="169751"/>
                </a:lnTo>
                <a:lnTo>
                  <a:pt x="1863892" y="149525"/>
                </a:lnTo>
                <a:lnTo>
                  <a:pt x="1824961" y="110050"/>
                </a:lnTo>
                <a:lnTo>
                  <a:pt x="1816914" y="80797"/>
                </a:lnTo>
                <a:lnTo>
                  <a:pt x="1703602" y="0"/>
                </a:lnTo>
                <a:lnTo>
                  <a:pt x="1645532" y="1305"/>
                </a:lnTo>
                <a:close/>
              </a:path>
            </a:pathLst>
          </a:custGeom>
          <a:solidFill>
            <a:srgbClr val="CBCBC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75" name="Frihandsfigur: Form 1174">
            <a:extLst>
              <a:ext uri="{FF2B5EF4-FFF2-40B4-BE49-F238E27FC236}">
                <a16:creationId xmlns:a16="http://schemas.microsoft.com/office/drawing/2014/main" id="{8DEB459E-9EAE-1CDE-8AA4-A27C3247B750}"/>
              </a:ext>
            </a:extLst>
          </p:cNvPr>
          <p:cNvSpPr/>
          <p:nvPr/>
        </p:nvSpPr>
        <p:spPr>
          <a:xfrm>
            <a:off x="9669199" y="4792833"/>
            <a:ext cx="209364" cy="613164"/>
          </a:xfrm>
          <a:custGeom>
            <a:avLst/>
            <a:gdLst>
              <a:gd name="connsiteX0" fmla="*/ 338306 w 373648"/>
              <a:gd name="connsiteY0" fmla="*/ 108 h 1094301"/>
              <a:gd name="connsiteX1" fmla="*/ 318080 w 373648"/>
              <a:gd name="connsiteY1" fmla="*/ 17724 h 1094301"/>
              <a:gd name="connsiteX2" fmla="*/ 290350 w 373648"/>
              <a:gd name="connsiteY2" fmla="*/ 58070 h 1094301"/>
              <a:gd name="connsiteX3" fmla="*/ 286544 w 373648"/>
              <a:gd name="connsiteY3" fmla="*/ 104720 h 1094301"/>
              <a:gd name="connsiteX4" fmla="*/ 281541 w 373648"/>
              <a:gd name="connsiteY4" fmla="*/ 135061 h 1094301"/>
              <a:gd name="connsiteX5" fmla="*/ 261315 w 373648"/>
              <a:gd name="connsiteY5" fmla="*/ 147675 h 1094301"/>
              <a:gd name="connsiteX6" fmla="*/ 267622 w 373648"/>
              <a:gd name="connsiteY6" fmla="*/ 179212 h 1094301"/>
              <a:gd name="connsiteX7" fmla="*/ 255008 w 373648"/>
              <a:gd name="connsiteY7" fmla="*/ 227167 h 1094301"/>
              <a:gd name="connsiteX8" fmla="*/ 232280 w 373648"/>
              <a:gd name="connsiteY8" fmla="*/ 276429 h 1094301"/>
              <a:gd name="connsiteX9" fmla="*/ 217164 w 373648"/>
              <a:gd name="connsiteY9" fmla="*/ 315577 h 1094301"/>
              <a:gd name="connsiteX10" fmla="*/ 196938 w 373648"/>
              <a:gd name="connsiteY10" fmla="*/ 335804 h 1094301"/>
              <a:gd name="connsiteX11" fmla="*/ 180517 w 373648"/>
              <a:gd name="connsiteY11" fmla="*/ 381260 h 1094301"/>
              <a:gd name="connsiteX12" fmla="*/ 165401 w 373648"/>
              <a:gd name="connsiteY12" fmla="*/ 439329 h 1094301"/>
              <a:gd name="connsiteX13" fmla="*/ 135062 w 373648"/>
              <a:gd name="connsiteY13" fmla="*/ 439329 h 1094301"/>
              <a:gd name="connsiteX14" fmla="*/ 114835 w 373648"/>
              <a:gd name="connsiteY14" fmla="*/ 456946 h 1094301"/>
              <a:gd name="connsiteX15" fmla="*/ 97218 w 373648"/>
              <a:gd name="connsiteY15" fmla="*/ 512515 h 1094301"/>
              <a:gd name="connsiteX16" fmla="*/ 70684 w 373648"/>
              <a:gd name="connsiteY16" fmla="*/ 566780 h 1094301"/>
              <a:gd name="connsiteX17" fmla="*/ 39148 w 373648"/>
              <a:gd name="connsiteY17" fmla="*/ 646272 h 1094301"/>
              <a:gd name="connsiteX18" fmla="*/ 30340 w 373648"/>
              <a:gd name="connsiteY18" fmla="*/ 695534 h 1094301"/>
              <a:gd name="connsiteX19" fmla="*/ 3806 w 373648"/>
              <a:gd name="connsiteY19" fmla="*/ 742186 h 1094301"/>
              <a:gd name="connsiteX20" fmla="*/ 0 w 373648"/>
              <a:gd name="connsiteY20" fmla="*/ 780029 h 1094301"/>
              <a:gd name="connsiteX21" fmla="*/ 3806 w 373648"/>
              <a:gd name="connsiteY21" fmla="*/ 875941 h 1094301"/>
              <a:gd name="connsiteX22" fmla="*/ 13919 w 373648"/>
              <a:gd name="connsiteY22" fmla="*/ 880943 h 1094301"/>
              <a:gd name="connsiteX23" fmla="*/ 11418 w 373648"/>
              <a:gd name="connsiteY23" fmla="*/ 1029925 h 1094301"/>
              <a:gd name="connsiteX24" fmla="*/ 21532 w 373648"/>
              <a:gd name="connsiteY24" fmla="*/ 1046345 h 1094301"/>
              <a:gd name="connsiteX25" fmla="*/ 17726 w 373648"/>
              <a:gd name="connsiteY25" fmla="*/ 1094301 h 1094301"/>
              <a:gd name="connsiteX26" fmla="*/ 51763 w 373648"/>
              <a:gd name="connsiteY26" fmla="*/ 1063962 h 1094301"/>
              <a:gd name="connsiteX27" fmla="*/ 68183 w 373648"/>
              <a:gd name="connsiteY27" fmla="*/ 1011003 h 1094301"/>
              <a:gd name="connsiteX28" fmla="*/ 101024 w 373648"/>
              <a:gd name="connsiteY28" fmla="*/ 931510 h 1094301"/>
              <a:gd name="connsiteX29" fmla="*/ 93412 w 373648"/>
              <a:gd name="connsiteY29" fmla="*/ 899974 h 1094301"/>
              <a:gd name="connsiteX30" fmla="*/ 114835 w 373648"/>
              <a:gd name="connsiteY30" fmla="*/ 848212 h 1094301"/>
              <a:gd name="connsiteX31" fmla="*/ 129951 w 373648"/>
              <a:gd name="connsiteY31" fmla="*/ 790141 h 1094301"/>
              <a:gd name="connsiteX32" fmla="*/ 133757 w 373648"/>
              <a:gd name="connsiteY32" fmla="*/ 747187 h 1094301"/>
              <a:gd name="connsiteX33" fmla="*/ 160290 w 373648"/>
              <a:gd name="connsiteY33" fmla="*/ 719457 h 1094301"/>
              <a:gd name="connsiteX34" fmla="*/ 156484 w 373648"/>
              <a:gd name="connsiteY34" fmla="*/ 699231 h 1094301"/>
              <a:gd name="connsiteX35" fmla="*/ 165293 w 373648"/>
              <a:gd name="connsiteY35" fmla="*/ 647468 h 1094301"/>
              <a:gd name="connsiteX36" fmla="*/ 203136 w 373648"/>
              <a:gd name="connsiteY36" fmla="*/ 508600 h 1094301"/>
              <a:gd name="connsiteX37" fmla="*/ 227169 w 373648"/>
              <a:gd name="connsiteY37" fmla="*/ 502293 h 1094301"/>
              <a:gd name="connsiteX38" fmla="*/ 241088 w 373648"/>
              <a:gd name="connsiteY38" fmla="*/ 468256 h 1094301"/>
              <a:gd name="connsiteX39" fmla="*/ 239783 w 373648"/>
              <a:gd name="connsiteY39" fmla="*/ 439220 h 1094301"/>
              <a:gd name="connsiteX40" fmla="*/ 251201 w 373648"/>
              <a:gd name="connsiteY40" fmla="*/ 417798 h 1094301"/>
              <a:gd name="connsiteX41" fmla="*/ 252506 w 373648"/>
              <a:gd name="connsiteY41" fmla="*/ 353422 h 1094301"/>
              <a:gd name="connsiteX42" fmla="*/ 280236 w 373648"/>
              <a:gd name="connsiteY42" fmla="*/ 328192 h 1094301"/>
              <a:gd name="connsiteX43" fmla="*/ 267622 w 373648"/>
              <a:gd name="connsiteY43" fmla="*/ 297852 h 1094301"/>
              <a:gd name="connsiteX44" fmla="*/ 287848 w 373648"/>
              <a:gd name="connsiteY44" fmla="*/ 299157 h 1094301"/>
              <a:gd name="connsiteX45" fmla="*/ 305574 w 373648"/>
              <a:gd name="connsiteY45" fmla="*/ 234780 h 1094301"/>
              <a:gd name="connsiteX46" fmla="*/ 330803 w 373648"/>
              <a:gd name="connsiteY46" fmla="*/ 179212 h 1094301"/>
              <a:gd name="connsiteX47" fmla="*/ 343417 w 373648"/>
              <a:gd name="connsiteY47" fmla="*/ 166597 h 1094301"/>
              <a:gd name="connsiteX48" fmla="*/ 343417 w 373648"/>
              <a:gd name="connsiteY48" fmla="*/ 109832 h 1094301"/>
              <a:gd name="connsiteX49" fmla="*/ 335805 w 373648"/>
              <a:gd name="connsiteY49" fmla="*/ 88409 h 1094301"/>
              <a:gd name="connsiteX50" fmla="*/ 348420 w 373648"/>
              <a:gd name="connsiteY50" fmla="*/ 56874 h 1094301"/>
              <a:gd name="connsiteX51" fmla="*/ 373649 w 373648"/>
              <a:gd name="connsiteY51" fmla="*/ 42954 h 1094301"/>
              <a:gd name="connsiteX52" fmla="*/ 364840 w 373648"/>
              <a:gd name="connsiteY52" fmla="*/ 6307 h 1094301"/>
              <a:gd name="connsiteX53" fmla="*/ 349724 w 373648"/>
              <a:gd name="connsiteY53" fmla="*/ 13918 h 1094301"/>
              <a:gd name="connsiteX54" fmla="*/ 338306 w 373648"/>
              <a:gd name="connsiteY54" fmla="*/ 0 h 109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73648" h="1094301">
                <a:moveTo>
                  <a:pt x="338306" y="108"/>
                </a:moveTo>
                <a:lnTo>
                  <a:pt x="318080" y="17724"/>
                </a:lnTo>
                <a:lnTo>
                  <a:pt x="290350" y="58070"/>
                </a:lnTo>
                <a:lnTo>
                  <a:pt x="286544" y="104720"/>
                </a:lnTo>
                <a:lnTo>
                  <a:pt x="281541" y="135061"/>
                </a:lnTo>
                <a:lnTo>
                  <a:pt x="261315" y="147675"/>
                </a:lnTo>
                <a:lnTo>
                  <a:pt x="267622" y="179212"/>
                </a:lnTo>
                <a:lnTo>
                  <a:pt x="255008" y="227167"/>
                </a:lnTo>
                <a:lnTo>
                  <a:pt x="232280" y="276429"/>
                </a:lnTo>
                <a:lnTo>
                  <a:pt x="217164" y="315577"/>
                </a:lnTo>
                <a:lnTo>
                  <a:pt x="196938" y="335804"/>
                </a:lnTo>
                <a:lnTo>
                  <a:pt x="180517" y="381260"/>
                </a:lnTo>
                <a:lnTo>
                  <a:pt x="165401" y="439329"/>
                </a:lnTo>
                <a:lnTo>
                  <a:pt x="135062" y="439329"/>
                </a:lnTo>
                <a:lnTo>
                  <a:pt x="114835" y="456946"/>
                </a:lnTo>
                <a:lnTo>
                  <a:pt x="97218" y="512515"/>
                </a:lnTo>
                <a:lnTo>
                  <a:pt x="70684" y="566780"/>
                </a:lnTo>
                <a:lnTo>
                  <a:pt x="39148" y="646272"/>
                </a:lnTo>
                <a:lnTo>
                  <a:pt x="30340" y="695534"/>
                </a:lnTo>
                <a:lnTo>
                  <a:pt x="3806" y="742186"/>
                </a:lnTo>
                <a:lnTo>
                  <a:pt x="0" y="780029"/>
                </a:lnTo>
                <a:lnTo>
                  <a:pt x="3806" y="875941"/>
                </a:lnTo>
                <a:lnTo>
                  <a:pt x="13919" y="880943"/>
                </a:lnTo>
                <a:lnTo>
                  <a:pt x="11418" y="1029925"/>
                </a:lnTo>
                <a:lnTo>
                  <a:pt x="21532" y="1046345"/>
                </a:lnTo>
                <a:lnTo>
                  <a:pt x="17726" y="1094301"/>
                </a:lnTo>
                <a:lnTo>
                  <a:pt x="51763" y="1063962"/>
                </a:lnTo>
                <a:lnTo>
                  <a:pt x="68183" y="1011003"/>
                </a:lnTo>
                <a:lnTo>
                  <a:pt x="101024" y="931510"/>
                </a:lnTo>
                <a:lnTo>
                  <a:pt x="93412" y="899974"/>
                </a:lnTo>
                <a:lnTo>
                  <a:pt x="114835" y="848212"/>
                </a:lnTo>
                <a:lnTo>
                  <a:pt x="129951" y="790141"/>
                </a:lnTo>
                <a:lnTo>
                  <a:pt x="133757" y="747187"/>
                </a:lnTo>
                <a:lnTo>
                  <a:pt x="160290" y="719457"/>
                </a:lnTo>
                <a:lnTo>
                  <a:pt x="156484" y="699231"/>
                </a:lnTo>
                <a:lnTo>
                  <a:pt x="165293" y="647468"/>
                </a:lnTo>
                <a:lnTo>
                  <a:pt x="203136" y="508600"/>
                </a:lnTo>
                <a:lnTo>
                  <a:pt x="227169" y="502293"/>
                </a:lnTo>
                <a:lnTo>
                  <a:pt x="241088" y="468256"/>
                </a:lnTo>
                <a:lnTo>
                  <a:pt x="239783" y="439220"/>
                </a:lnTo>
                <a:lnTo>
                  <a:pt x="251201" y="417798"/>
                </a:lnTo>
                <a:lnTo>
                  <a:pt x="252506" y="353422"/>
                </a:lnTo>
                <a:lnTo>
                  <a:pt x="280236" y="328192"/>
                </a:lnTo>
                <a:lnTo>
                  <a:pt x="267622" y="297852"/>
                </a:lnTo>
                <a:lnTo>
                  <a:pt x="287848" y="299157"/>
                </a:lnTo>
                <a:lnTo>
                  <a:pt x="305574" y="234780"/>
                </a:lnTo>
                <a:lnTo>
                  <a:pt x="330803" y="179212"/>
                </a:lnTo>
                <a:lnTo>
                  <a:pt x="343417" y="166597"/>
                </a:lnTo>
                <a:lnTo>
                  <a:pt x="343417" y="109832"/>
                </a:lnTo>
                <a:lnTo>
                  <a:pt x="335805" y="88409"/>
                </a:lnTo>
                <a:lnTo>
                  <a:pt x="348420" y="56874"/>
                </a:lnTo>
                <a:lnTo>
                  <a:pt x="373649" y="42954"/>
                </a:lnTo>
                <a:lnTo>
                  <a:pt x="364840" y="6307"/>
                </a:lnTo>
                <a:lnTo>
                  <a:pt x="349724" y="13918"/>
                </a:lnTo>
                <a:lnTo>
                  <a:pt x="338306" y="0"/>
                </a:lnTo>
                <a:close/>
              </a:path>
            </a:pathLst>
          </a:custGeom>
          <a:solidFill>
            <a:srgbClr val="CBCBC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76" name="Frihandsfigur: Form 1175">
            <a:extLst>
              <a:ext uri="{FF2B5EF4-FFF2-40B4-BE49-F238E27FC236}">
                <a16:creationId xmlns:a16="http://schemas.microsoft.com/office/drawing/2014/main" id="{29F025D2-E7CA-D4A0-25C4-8BEAC59E827B}"/>
              </a:ext>
            </a:extLst>
          </p:cNvPr>
          <p:cNvSpPr/>
          <p:nvPr/>
        </p:nvSpPr>
        <p:spPr>
          <a:xfrm>
            <a:off x="9090094" y="5242699"/>
            <a:ext cx="484354" cy="268226"/>
          </a:xfrm>
          <a:custGeom>
            <a:avLst/>
            <a:gdLst>
              <a:gd name="connsiteX0" fmla="*/ 574174 w 864415"/>
              <a:gd name="connsiteY0" fmla="*/ 0 h 478696"/>
              <a:gd name="connsiteX1" fmla="*/ 569172 w 864415"/>
              <a:gd name="connsiteY1" fmla="*/ 30340 h 478696"/>
              <a:gd name="connsiteX2" fmla="*/ 525022 w 864415"/>
              <a:gd name="connsiteY2" fmla="*/ 13920 h 478696"/>
              <a:gd name="connsiteX3" fmla="*/ 493486 w 864415"/>
              <a:gd name="connsiteY3" fmla="*/ 25228 h 478696"/>
              <a:gd name="connsiteX4" fmla="*/ 472063 w 864415"/>
              <a:gd name="connsiteY4" fmla="*/ 49262 h 478696"/>
              <a:gd name="connsiteX5" fmla="*/ 449335 w 864415"/>
              <a:gd name="connsiteY5" fmla="*/ 29035 h 478696"/>
              <a:gd name="connsiteX6" fmla="*/ 424106 w 864415"/>
              <a:gd name="connsiteY6" fmla="*/ 45455 h 478696"/>
              <a:gd name="connsiteX7" fmla="*/ 419104 w 864415"/>
              <a:gd name="connsiteY7" fmla="*/ 69488 h 478696"/>
              <a:gd name="connsiteX8" fmla="*/ 388764 w 864415"/>
              <a:gd name="connsiteY8" fmla="*/ 69488 h 478696"/>
              <a:gd name="connsiteX9" fmla="*/ 384958 w 864415"/>
              <a:gd name="connsiteY9" fmla="*/ 49262 h 478696"/>
              <a:gd name="connsiteX10" fmla="*/ 329389 w 864415"/>
              <a:gd name="connsiteY10" fmla="*/ 49262 h 478696"/>
              <a:gd name="connsiteX11" fmla="*/ 301659 w 864415"/>
              <a:gd name="connsiteY11" fmla="*/ 69488 h 478696"/>
              <a:gd name="connsiteX12" fmla="*/ 276430 w 864415"/>
              <a:gd name="connsiteY12" fmla="*/ 121251 h 478696"/>
              <a:gd name="connsiteX13" fmla="*/ 256204 w 864415"/>
              <a:gd name="connsiteY13" fmla="*/ 138868 h 478696"/>
              <a:gd name="connsiteX14" fmla="*/ 215859 w 864415"/>
              <a:gd name="connsiteY14" fmla="*/ 121251 h 478696"/>
              <a:gd name="connsiteX15" fmla="*/ 167903 w 864415"/>
              <a:gd name="connsiteY15" fmla="*/ 112442 h 478696"/>
              <a:gd name="connsiteX16" fmla="*/ 146480 w 864415"/>
              <a:gd name="connsiteY16" fmla="*/ 102330 h 478696"/>
              <a:gd name="connsiteX17" fmla="*/ 109833 w 864415"/>
              <a:gd name="connsiteY17" fmla="*/ 54373 h 478696"/>
              <a:gd name="connsiteX18" fmla="*/ 71989 w 864415"/>
              <a:gd name="connsiteY18" fmla="*/ 48066 h 478696"/>
              <a:gd name="connsiteX19" fmla="*/ 42954 w 864415"/>
              <a:gd name="connsiteY19" fmla="*/ 99827 h 478696"/>
              <a:gd name="connsiteX20" fmla="*/ 12614 w 864415"/>
              <a:gd name="connsiteY20" fmla="*/ 107440 h 478696"/>
              <a:gd name="connsiteX21" fmla="*/ 0 w 864415"/>
              <a:gd name="connsiteY21" fmla="*/ 155397 h 478696"/>
              <a:gd name="connsiteX22" fmla="*/ 11418 w 864415"/>
              <a:gd name="connsiteY22" fmla="*/ 188237 h 478696"/>
              <a:gd name="connsiteX23" fmla="*/ 21531 w 864415"/>
              <a:gd name="connsiteY23" fmla="*/ 218577 h 478696"/>
              <a:gd name="connsiteX24" fmla="*/ 25338 w 864415"/>
              <a:gd name="connsiteY24" fmla="*/ 260226 h 478696"/>
              <a:gd name="connsiteX25" fmla="*/ 51871 w 864415"/>
              <a:gd name="connsiteY25" fmla="*/ 271536 h 478696"/>
              <a:gd name="connsiteX26" fmla="*/ 82211 w 864415"/>
              <a:gd name="connsiteY26" fmla="*/ 266534 h 478696"/>
              <a:gd name="connsiteX27" fmla="*/ 93521 w 864415"/>
              <a:gd name="connsiteY27" fmla="*/ 290567 h 478696"/>
              <a:gd name="connsiteX28" fmla="*/ 102329 w 864415"/>
              <a:gd name="connsiteY28" fmla="*/ 397898 h 478696"/>
              <a:gd name="connsiteX29" fmla="*/ 82103 w 864415"/>
              <a:gd name="connsiteY29" fmla="*/ 408012 h 478696"/>
              <a:gd name="connsiteX30" fmla="*/ 77100 w 864415"/>
              <a:gd name="connsiteY30" fmla="*/ 434545 h 478696"/>
              <a:gd name="connsiteX31" fmla="*/ 108636 w 864415"/>
              <a:gd name="connsiteY31" fmla="*/ 461080 h 478696"/>
              <a:gd name="connsiteX32" fmla="*/ 137671 w 864415"/>
              <a:gd name="connsiteY32" fmla="*/ 476195 h 478696"/>
              <a:gd name="connsiteX33" fmla="*/ 170512 w 864415"/>
              <a:gd name="connsiteY33" fmla="*/ 478696 h 478696"/>
              <a:gd name="connsiteX34" fmla="*/ 200852 w 864415"/>
              <a:gd name="connsiteY34" fmla="*/ 444659 h 478696"/>
              <a:gd name="connsiteX35" fmla="*/ 169316 w 864415"/>
              <a:gd name="connsiteY35" fmla="*/ 410622 h 478696"/>
              <a:gd name="connsiteX36" fmla="*/ 150395 w 864415"/>
              <a:gd name="connsiteY36" fmla="*/ 367667 h 478696"/>
              <a:gd name="connsiteX37" fmla="*/ 149090 w 864415"/>
              <a:gd name="connsiteY37" fmla="*/ 328519 h 478696"/>
              <a:gd name="connsiteX38" fmla="*/ 176820 w 864415"/>
              <a:gd name="connsiteY38" fmla="*/ 334827 h 478696"/>
              <a:gd name="connsiteX39" fmla="*/ 198242 w 864415"/>
              <a:gd name="connsiteY39" fmla="*/ 336132 h 478696"/>
              <a:gd name="connsiteX40" fmla="*/ 237391 w 864415"/>
              <a:gd name="connsiteY40" fmla="*/ 331128 h 478696"/>
              <a:gd name="connsiteX41" fmla="*/ 290350 w 864415"/>
              <a:gd name="connsiteY41" fmla="*/ 328628 h 478696"/>
              <a:gd name="connsiteX42" fmla="*/ 326888 w 864415"/>
              <a:gd name="connsiteY42" fmla="*/ 327323 h 478696"/>
              <a:gd name="connsiteX43" fmla="*/ 347115 w 864415"/>
              <a:gd name="connsiteY43" fmla="*/ 304595 h 478696"/>
              <a:gd name="connsiteX44" fmla="*/ 366036 w 864415"/>
              <a:gd name="connsiteY44" fmla="*/ 327323 h 478696"/>
              <a:gd name="connsiteX45" fmla="*/ 401378 w 864415"/>
              <a:gd name="connsiteY45" fmla="*/ 328628 h 478696"/>
              <a:gd name="connsiteX46" fmla="*/ 448030 w 864415"/>
              <a:gd name="connsiteY46" fmla="*/ 321016 h 478696"/>
              <a:gd name="connsiteX47" fmla="*/ 469453 w 864415"/>
              <a:gd name="connsiteY47" fmla="*/ 313403 h 478696"/>
              <a:gd name="connsiteX48" fmla="*/ 480762 w 864415"/>
              <a:gd name="connsiteY48" fmla="*/ 353748 h 478696"/>
              <a:gd name="connsiteX49" fmla="*/ 517409 w 864415"/>
              <a:gd name="connsiteY49" fmla="*/ 333522 h 478696"/>
              <a:gd name="connsiteX50" fmla="*/ 530024 w 864415"/>
              <a:gd name="connsiteY50" fmla="*/ 309488 h 478696"/>
              <a:gd name="connsiteX51" fmla="*/ 554057 w 864415"/>
              <a:gd name="connsiteY51" fmla="*/ 336023 h 478696"/>
              <a:gd name="connsiteX52" fmla="*/ 574283 w 864415"/>
              <a:gd name="connsiteY52" fmla="*/ 315796 h 478696"/>
              <a:gd name="connsiteX53" fmla="*/ 608320 w 864415"/>
              <a:gd name="connsiteY53" fmla="*/ 303182 h 478696"/>
              <a:gd name="connsiteX54" fmla="*/ 625937 w 864415"/>
              <a:gd name="connsiteY54" fmla="*/ 315796 h 478696"/>
              <a:gd name="connsiteX55" fmla="*/ 677700 w 864415"/>
              <a:gd name="connsiteY55" fmla="*/ 306987 h 478696"/>
              <a:gd name="connsiteX56" fmla="*/ 704234 w 864415"/>
              <a:gd name="connsiteY56" fmla="*/ 329715 h 478696"/>
              <a:gd name="connsiteX57" fmla="*/ 695425 w 864415"/>
              <a:gd name="connsiteY57" fmla="*/ 357445 h 478696"/>
              <a:gd name="connsiteX58" fmla="*/ 662584 w 864415"/>
              <a:gd name="connsiteY58" fmla="*/ 388982 h 478696"/>
              <a:gd name="connsiteX59" fmla="*/ 686617 w 864415"/>
              <a:gd name="connsiteY59" fmla="*/ 397789 h 478696"/>
              <a:gd name="connsiteX60" fmla="*/ 726961 w 864415"/>
              <a:gd name="connsiteY60" fmla="*/ 373757 h 478696"/>
              <a:gd name="connsiteX61" fmla="*/ 760999 w 864415"/>
              <a:gd name="connsiteY61" fmla="*/ 404097 h 478696"/>
              <a:gd name="connsiteX62" fmla="*/ 792535 w 864415"/>
              <a:gd name="connsiteY62" fmla="*/ 334718 h 478696"/>
              <a:gd name="connsiteX63" fmla="*/ 815262 w 864415"/>
              <a:gd name="connsiteY63" fmla="*/ 319602 h 478696"/>
              <a:gd name="connsiteX64" fmla="*/ 842992 w 864415"/>
              <a:gd name="connsiteY64" fmla="*/ 261531 h 478696"/>
              <a:gd name="connsiteX65" fmla="*/ 864415 w 864415"/>
              <a:gd name="connsiteY65" fmla="*/ 179538 h 478696"/>
              <a:gd name="connsiteX66" fmla="*/ 831574 w 864415"/>
              <a:gd name="connsiteY66" fmla="*/ 195959 h 478696"/>
              <a:gd name="connsiteX67" fmla="*/ 808847 w 864415"/>
              <a:gd name="connsiteY67" fmla="*/ 179538 h 478696"/>
              <a:gd name="connsiteX68" fmla="*/ 759585 w 864415"/>
              <a:gd name="connsiteY68" fmla="*/ 182039 h 478696"/>
              <a:gd name="connsiteX69" fmla="*/ 730550 w 864415"/>
              <a:gd name="connsiteY69" fmla="*/ 161813 h 478696"/>
              <a:gd name="connsiteX70" fmla="*/ 697709 w 864415"/>
              <a:gd name="connsiteY70" fmla="*/ 98740 h 478696"/>
              <a:gd name="connsiteX71" fmla="*/ 669979 w 864415"/>
              <a:gd name="connsiteY71" fmla="*/ 89932 h 478696"/>
              <a:gd name="connsiteX72" fmla="*/ 658669 w 864415"/>
              <a:gd name="connsiteY72" fmla="*/ 67204 h 478696"/>
              <a:gd name="connsiteX73" fmla="*/ 649861 w 864415"/>
              <a:gd name="connsiteY73" fmla="*/ 41975 h 478696"/>
              <a:gd name="connsiteX74" fmla="*/ 624632 w 864415"/>
              <a:gd name="connsiteY74" fmla="*/ 43280 h 478696"/>
              <a:gd name="connsiteX75" fmla="*/ 612018 w 864415"/>
              <a:gd name="connsiteY75" fmla="*/ 14245 h 478696"/>
              <a:gd name="connsiteX76" fmla="*/ 574174 w 864415"/>
              <a:gd name="connsiteY76" fmla="*/ 327 h 47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864415" h="478696">
                <a:moveTo>
                  <a:pt x="574174" y="0"/>
                </a:moveTo>
                <a:lnTo>
                  <a:pt x="569172" y="30340"/>
                </a:lnTo>
                <a:lnTo>
                  <a:pt x="525022" y="13920"/>
                </a:lnTo>
                <a:lnTo>
                  <a:pt x="493486" y="25228"/>
                </a:lnTo>
                <a:lnTo>
                  <a:pt x="472063" y="49262"/>
                </a:lnTo>
                <a:lnTo>
                  <a:pt x="449335" y="29035"/>
                </a:lnTo>
                <a:lnTo>
                  <a:pt x="424106" y="45455"/>
                </a:lnTo>
                <a:lnTo>
                  <a:pt x="419104" y="69488"/>
                </a:lnTo>
                <a:lnTo>
                  <a:pt x="388764" y="69488"/>
                </a:lnTo>
                <a:lnTo>
                  <a:pt x="384958" y="49262"/>
                </a:lnTo>
                <a:lnTo>
                  <a:pt x="329389" y="49262"/>
                </a:lnTo>
                <a:lnTo>
                  <a:pt x="301659" y="69488"/>
                </a:lnTo>
                <a:lnTo>
                  <a:pt x="276430" y="121251"/>
                </a:lnTo>
                <a:lnTo>
                  <a:pt x="256204" y="138868"/>
                </a:lnTo>
                <a:lnTo>
                  <a:pt x="215859" y="121251"/>
                </a:lnTo>
                <a:lnTo>
                  <a:pt x="167903" y="112442"/>
                </a:lnTo>
                <a:lnTo>
                  <a:pt x="146480" y="102330"/>
                </a:lnTo>
                <a:lnTo>
                  <a:pt x="109833" y="54373"/>
                </a:lnTo>
                <a:lnTo>
                  <a:pt x="71989" y="48066"/>
                </a:lnTo>
                <a:lnTo>
                  <a:pt x="42954" y="99827"/>
                </a:lnTo>
                <a:lnTo>
                  <a:pt x="12614" y="107440"/>
                </a:lnTo>
                <a:lnTo>
                  <a:pt x="0" y="155397"/>
                </a:lnTo>
                <a:lnTo>
                  <a:pt x="11418" y="188237"/>
                </a:lnTo>
                <a:lnTo>
                  <a:pt x="21531" y="218577"/>
                </a:lnTo>
                <a:lnTo>
                  <a:pt x="25338" y="260226"/>
                </a:lnTo>
                <a:lnTo>
                  <a:pt x="51871" y="271536"/>
                </a:lnTo>
                <a:lnTo>
                  <a:pt x="82211" y="266534"/>
                </a:lnTo>
                <a:lnTo>
                  <a:pt x="93521" y="290567"/>
                </a:lnTo>
                <a:lnTo>
                  <a:pt x="102329" y="397898"/>
                </a:lnTo>
                <a:lnTo>
                  <a:pt x="82103" y="408012"/>
                </a:lnTo>
                <a:lnTo>
                  <a:pt x="77100" y="434545"/>
                </a:lnTo>
                <a:lnTo>
                  <a:pt x="108636" y="461080"/>
                </a:lnTo>
                <a:lnTo>
                  <a:pt x="137671" y="476195"/>
                </a:lnTo>
                <a:lnTo>
                  <a:pt x="170512" y="478696"/>
                </a:lnTo>
                <a:lnTo>
                  <a:pt x="200852" y="444659"/>
                </a:lnTo>
                <a:lnTo>
                  <a:pt x="169316" y="410622"/>
                </a:lnTo>
                <a:lnTo>
                  <a:pt x="150395" y="367667"/>
                </a:lnTo>
                <a:lnTo>
                  <a:pt x="149090" y="328519"/>
                </a:lnTo>
                <a:lnTo>
                  <a:pt x="176820" y="334827"/>
                </a:lnTo>
                <a:lnTo>
                  <a:pt x="198242" y="336132"/>
                </a:lnTo>
                <a:lnTo>
                  <a:pt x="237391" y="331128"/>
                </a:lnTo>
                <a:lnTo>
                  <a:pt x="290350" y="328628"/>
                </a:lnTo>
                <a:lnTo>
                  <a:pt x="326888" y="327323"/>
                </a:lnTo>
                <a:lnTo>
                  <a:pt x="347115" y="304595"/>
                </a:lnTo>
                <a:lnTo>
                  <a:pt x="366036" y="327323"/>
                </a:lnTo>
                <a:lnTo>
                  <a:pt x="401378" y="328628"/>
                </a:lnTo>
                <a:lnTo>
                  <a:pt x="448030" y="321016"/>
                </a:lnTo>
                <a:lnTo>
                  <a:pt x="469453" y="313403"/>
                </a:lnTo>
                <a:lnTo>
                  <a:pt x="480762" y="353748"/>
                </a:lnTo>
                <a:lnTo>
                  <a:pt x="517409" y="333522"/>
                </a:lnTo>
                <a:lnTo>
                  <a:pt x="530024" y="309488"/>
                </a:lnTo>
                <a:lnTo>
                  <a:pt x="554057" y="336023"/>
                </a:lnTo>
                <a:lnTo>
                  <a:pt x="574283" y="315796"/>
                </a:lnTo>
                <a:lnTo>
                  <a:pt x="608320" y="303182"/>
                </a:lnTo>
                <a:lnTo>
                  <a:pt x="625937" y="315796"/>
                </a:lnTo>
                <a:lnTo>
                  <a:pt x="677700" y="306987"/>
                </a:lnTo>
                <a:lnTo>
                  <a:pt x="704234" y="329715"/>
                </a:lnTo>
                <a:lnTo>
                  <a:pt x="695425" y="357445"/>
                </a:lnTo>
                <a:lnTo>
                  <a:pt x="662584" y="388982"/>
                </a:lnTo>
                <a:lnTo>
                  <a:pt x="686617" y="397789"/>
                </a:lnTo>
                <a:lnTo>
                  <a:pt x="726961" y="373757"/>
                </a:lnTo>
                <a:lnTo>
                  <a:pt x="760999" y="404097"/>
                </a:lnTo>
                <a:lnTo>
                  <a:pt x="792535" y="334718"/>
                </a:lnTo>
                <a:lnTo>
                  <a:pt x="815262" y="319602"/>
                </a:lnTo>
                <a:lnTo>
                  <a:pt x="842992" y="261531"/>
                </a:lnTo>
                <a:lnTo>
                  <a:pt x="864415" y="179538"/>
                </a:lnTo>
                <a:lnTo>
                  <a:pt x="831574" y="195959"/>
                </a:lnTo>
                <a:lnTo>
                  <a:pt x="808847" y="179538"/>
                </a:lnTo>
                <a:lnTo>
                  <a:pt x="759585" y="182039"/>
                </a:lnTo>
                <a:lnTo>
                  <a:pt x="730550" y="161813"/>
                </a:lnTo>
                <a:lnTo>
                  <a:pt x="697709" y="98740"/>
                </a:lnTo>
                <a:lnTo>
                  <a:pt x="669979" y="89932"/>
                </a:lnTo>
                <a:lnTo>
                  <a:pt x="658669" y="67204"/>
                </a:lnTo>
                <a:lnTo>
                  <a:pt x="649861" y="41975"/>
                </a:lnTo>
                <a:lnTo>
                  <a:pt x="624632" y="43280"/>
                </a:lnTo>
                <a:lnTo>
                  <a:pt x="612018" y="14245"/>
                </a:lnTo>
                <a:lnTo>
                  <a:pt x="574174" y="327"/>
                </a:lnTo>
                <a:close/>
              </a:path>
            </a:pathLst>
          </a:custGeom>
          <a:solidFill>
            <a:srgbClr val="CBCBC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77" name="Frihandsfigur: Form 1176">
            <a:extLst>
              <a:ext uri="{FF2B5EF4-FFF2-40B4-BE49-F238E27FC236}">
                <a16:creationId xmlns:a16="http://schemas.microsoft.com/office/drawing/2014/main" id="{A33EDDD7-3F3C-E95B-1C52-D7EAF38F8747}"/>
              </a:ext>
            </a:extLst>
          </p:cNvPr>
          <p:cNvSpPr/>
          <p:nvPr/>
        </p:nvSpPr>
        <p:spPr>
          <a:xfrm>
            <a:off x="8527198" y="5226612"/>
            <a:ext cx="620050" cy="619137"/>
          </a:xfrm>
          <a:custGeom>
            <a:avLst/>
            <a:gdLst>
              <a:gd name="connsiteX0" fmla="*/ 859304 w 1106590"/>
              <a:gd name="connsiteY0" fmla="*/ 869 h 1104959"/>
              <a:gd name="connsiteX1" fmla="*/ 839078 w 1106590"/>
              <a:gd name="connsiteY1" fmla="*/ 2174 h 1104959"/>
              <a:gd name="connsiteX2" fmla="*/ 834075 w 1106590"/>
              <a:gd name="connsiteY2" fmla="*/ 27404 h 1104959"/>
              <a:gd name="connsiteX3" fmla="*/ 813849 w 1106590"/>
              <a:gd name="connsiteY3" fmla="*/ 60245 h 1104959"/>
              <a:gd name="connsiteX4" fmla="*/ 768393 w 1106590"/>
              <a:gd name="connsiteY4" fmla="*/ 60245 h 1104959"/>
              <a:gd name="connsiteX5" fmla="*/ 736857 w 1106590"/>
              <a:gd name="connsiteY5" fmla="*/ 76666 h 1104959"/>
              <a:gd name="connsiteX6" fmla="*/ 695208 w 1106590"/>
              <a:gd name="connsiteY6" fmla="*/ 75361 h 1104959"/>
              <a:gd name="connsiteX7" fmla="*/ 651057 w 1106590"/>
              <a:gd name="connsiteY7" fmla="*/ 94283 h 1104959"/>
              <a:gd name="connsiteX8" fmla="*/ 584179 w 1106590"/>
              <a:gd name="connsiteY8" fmla="*/ 109398 h 1104959"/>
              <a:gd name="connsiteX9" fmla="*/ 542530 w 1106590"/>
              <a:gd name="connsiteY9" fmla="*/ 106896 h 1104959"/>
              <a:gd name="connsiteX10" fmla="*/ 522303 w 1106590"/>
              <a:gd name="connsiteY10" fmla="*/ 86670 h 1104959"/>
              <a:gd name="connsiteX11" fmla="*/ 503381 w 1106590"/>
              <a:gd name="connsiteY11" fmla="*/ 103090 h 1104959"/>
              <a:gd name="connsiteX12" fmla="*/ 481959 w 1106590"/>
              <a:gd name="connsiteY12" fmla="*/ 100589 h 1104959"/>
              <a:gd name="connsiteX13" fmla="*/ 441614 w 1106590"/>
              <a:gd name="connsiteY13" fmla="*/ 124622 h 1104959"/>
              <a:gd name="connsiteX14" fmla="*/ 410078 w 1106590"/>
              <a:gd name="connsiteY14" fmla="*/ 154962 h 1104959"/>
              <a:gd name="connsiteX15" fmla="*/ 387350 w 1106590"/>
              <a:gd name="connsiteY15" fmla="*/ 177689 h 1104959"/>
              <a:gd name="connsiteX16" fmla="*/ 362121 w 1106590"/>
              <a:gd name="connsiteY16" fmla="*/ 156267 h 1104959"/>
              <a:gd name="connsiteX17" fmla="*/ 278823 w 1106590"/>
              <a:gd name="connsiteY17" fmla="*/ 142347 h 1104959"/>
              <a:gd name="connsiteX18" fmla="*/ 256095 w 1106590"/>
              <a:gd name="connsiteY18" fmla="*/ 136040 h 1104959"/>
              <a:gd name="connsiteX19" fmla="*/ 232062 w 1106590"/>
              <a:gd name="connsiteY19" fmla="*/ 127231 h 1104959"/>
              <a:gd name="connsiteX20" fmla="*/ 235868 w 1106590"/>
              <a:gd name="connsiteY20" fmla="*/ 62855 h 1104959"/>
              <a:gd name="connsiteX21" fmla="*/ 205637 w 1106590"/>
              <a:gd name="connsiteY21" fmla="*/ 75468 h 1104959"/>
              <a:gd name="connsiteX22" fmla="*/ 180408 w 1106590"/>
              <a:gd name="connsiteY22" fmla="*/ 56547 h 1104959"/>
              <a:gd name="connsiteX23" fmla="*/ 146371 w 1106590"/>
              <a:gd name="connsiteY23" fmla="*/ 41433 h 1104959"/>
              <a:gd name="connsiteX24" fmla="*/ 121142 w 1106590"/>
              <a:gd name="connsiteY24" fmla="*/ 51545 h 1104959"/>
              <a:gd name="connsiteX25" fmla="*/ 94608 w 1106590"/>
              <a:gd name="connsiteY25" fmla="*/ 72968 h 1104959"/>
              <a:gd name="connsiteX26" fmla="*/ 97109 w 1106590"/>
              <a:gd name="connsiteY26" fmla="*/ 109615 h 1104959"/>
              <a:gd name="connsiteX27" fmla="*/ 124839 w 1106590"/>
              <a:gd name="connsiteY27" fmla="*/ 118424 h 1104959"/>
              <a:gd name="connsiteX28" fmla="*/ 150068 w 1106590"/>
              <a:gd name="connsiteY28" fmla="*/ 141151 h 1104959"/>
              <a:gd name="connsiteX29" fmla="*/ 161378 w 1106590"/>
              <a:gd name="connsiteY29" fmla="*/ 175188 h 1104959"/>
              <a:gd name="connsiteX30" fmla="*/ 186607 w 1106590"/>
              <a:gd name="connsiteY30" fmla="*/ 201723 h 1104959"/>
              <a:gd name="connsiteX31" fmla="*/ 200526 w 1106590"/>
              <a:gd name="connsiteY31" fmla="*/ 232062 h 1104959"/>
              <a:gd name="connsiteX32" fmla="*/ 189217 w 1106590"/>
              <a:gd name="connsiteY32" fmla="*/ 259792 h 1104959"/>
              <a:gd name="connsiteX33" fmla="*/ 168990 w 1106590"/>
              <a:gd name="connsiteY33" fmla="*/ 273712 h 1104959"/>
              <a:gd name="connsiteX34" fmla="*/ 156376 w 1106590"/>
              <a:gd name="connsiteY34" fmla="*/ 269905 h 1104959"/>
              <a:gd name="connsiteX35" fmla="*/ 138759 w 1106590"/>
              <a:gd name="connsiteY35" fmla="*/ 263598 h 1104959"/>
              <a:gd name="connsiteX36" fmla="*/ 123643 w 1106590"/>
              <a:gd name="connsiteY36" fmla="*/ 263598 h 1104959"/>
              <a:gd name="connsiteX37" fmla="*/ 111029 w 1106590"/>
              <a:gd name="connsiteY37" fmla="*/ 243372 h 1104959"/>
              <a:gd name="connsiteX38" fmla="*/ 70684 w 1106590"/>
              <a:gd name="connsiteY38" fmla="*/ 219339 h 1104959"/>
              <a:gd name="connsiteX39" fmla="*/ 24033 w 1106590"/>
              <a:gd name="connsiteY39" fmla="*/ 187803 h 1104959"/>
              <a:gd name="connsiteX40" fmla="*/ 0 w 1106590"/>
              <a:gd name="connsiteY40" fmla="*/ 190304 h 1104959"/>
              <a:gd name="connsiteX41" fmla="*/ 21423 w 1106590"/>
              <a:gd name="connsiteY41" fmla="*/ 207921 h 1104959"/>
              <a:gd name="connsiteX42" fmla="*/ 37843 w 1106590"/>
              <a:gd name="connsiteY42" fmla="*/ 238261 h 1104959"/>
              <a:gd name="connsiteX43" fmla="*/ 44151 w 1106590"/>
              <a:gd name="connsiteY43" fmla="*/ 267295 h 1104959"/>
              <a:gd name="connsiteX44" fmla="*/ 52959 w 1106590"/>
              <a:gd name="connsiteY44" fmla="*/ 325366 h 1104959"/>
              <a:gd name="connsiteX45" fmla="*/ 57961 w 1106590"/>
              <a:gd name="connsiteY45" fmla="*/ 341787 h 1104959"/>
              <a:gd name="connsiteX46" fmla="*/ 75578 w 1106590"/>
              <a:gd name="connsiteY46" fmla="*/ 362013 h 1104959"/>
              <a:gd name="connsiteX47" fmla="*/ 95805 w 1106590"/>
              <a:gd name="connsiteY47" fmla="*/ 394854 h 1104959"/>
              <a:gd name="connsiteX48" fmla="*/ 121033 w 1106590"/>
              <a:gd name="connsiteY48" fmla="*/ 426389 h 1104959"/>
              <a:gd name="connsiteX49" fmla="*/ 141260 w 1106590"/>
              <a:gd name="connsiteY49" fmla="*/ 465539 h 1104959"/>
              <a:gd name="connsiteX50" fmla="*/ 150068 w 1106590"/>
              <a:gd name="connsiteY50" fmla="*/ 512189 h 1104959"/>
              <a:gd name="connsiteX51" fmla="*/ 177798 w 1106590"/>
              <a:gd name="connsiteY51" fmla="*/ 597989 h 1104959"/>
              <a:gd name="connsiteX52" fmla="*/ 214445 w 1106590"/>
              <a:gd name="connsiteY52" fmla="*/ 606798 h 1104959"/>
              <a:gd name="connsiteX53" fmla="*/ 224559 w 1106590"/>
              <a:gd name="connsiteY53" fmla="*/ 642141 h 1104959"/>
              <a:gd name="connsiteX54" fmla="*/ 227060 w 1106590"/>
              <a:gd name="connsiteY54" fmla="*/ 690096 h 1104959"/>
              <a:gd name="connsiteX55" fmla="*/ 220753 w 1106590"/>
              <a:gd name="connsiteY55" fmla="*/ 695099 h 1104959"/>
              <a:gd name="connsiteX56" fmla="*/ 213141 w 1106590"/>
              <a:gd name="connsiteY56" fmla="*/ 705212 h 1104959"/>
              <a:gd name="connsiteX57" fmla="*/ 220753 w 1106590"/>
              <a:gd name="connsiteY57" fmla="*/ 719132 h 1104959"/>
              <a:gd name="connsiteX58" fmla="*/ 235868 w 1106590"/>
              <a:gd name="connsiteY58" fmla="*/ 711520 h 1104959"/>
              <a:gd name="connsiteX59" fmla="*/ 242176 w 1106590"/>
              <a:gd name="connsiteY59" fmla="*/ 725438 h 1104959"/>
              <a:gd name="connsiteX60" fmla="*/ 235868 w 1106590"/>
              <a:gd name="connsiteY60" fmla="*/ 735552 h 1104959"/>
              <a:gd name="connsiteX61" fmla="*/ 244677 w 1106590"/>
              <a:gd name="connsiteY61" fmla="*/ 739358 h 1104959"/>
              <a:gd name="connsiteX62" fmla="*/ 257291 w 1106590"/>
              <a:gd name="connsiteY62" fmla="*/ 739358 h 1104959"/>
              <a:gd name="connsiteX63" fmla="*/ 276213 w 1106590"/>
              <a:gd name="connsiteY63" fmla="*/ 754474 h 1104959"/>
              <a:gd name="connsiteX64" fmla="*/ 285021 w 1106590"/>
              <a:gd name="connsiteY64" fmla="*/ 760781 h 1104959"/>
              <a:gd name="connsiteX65" fmla="*/ 291328 w 1106590"/>
              <a:gd name="connsiteY65" fmla="*/ 779702 h 1104959"/>
              <a:gd name="connsiteX66" fmla="*/ 291328 w 1106590"/>
              <a:gd name="connsiteY66" fmla="*/ 787315 h 1104959"/>
              <a:gd name="connsiteX67" fmla="*/ 283716 w 1106590"/>
              <a:gd name="connsiteY67" fmla="*/ 806237 h 1104959"/>
              <a:gd name="connsiteX68" fmla="*/ 283716 w 1106590"/>
              <a:gd name="connsiteY68" fmla="*/ 822657 h 1104959"/>
              <a:gd name="connsiteX69" fmla="*/ 279910 w 1106590"/>
              <a:gd name="connsiteY69" fmla="*/ 833966 h 1104959"/>
              <a:gd name="connsiteX70" fmla="*/ 258487 w 1106590"/>
              <a:gd name="connsiteY70" fmla="*/ 838969 h 1104959"/>
              <a:gd name="connsiteX71" fmla="*/ 242067 w 1106590"/>
              <a:gd name="connsiteY71" fmla="*/ 850278 h 1104959"/>
              <a:gd name="connsiteX72" fmla="*/ 214337 w 1106590"/>
              <a:gd name="connsiteY72" fmla="*/ 866698 h 1104959"/>
              <a:gd name="connsiteX73" fmla="*/ 204223 w 1106590"/>
              <a:gd name="connsiteY73" fmla="*/ 876812 h 1104959"/>
              <a:gd name="connsiteX74" fmla="*/ 204223 w 1106590"/>
              <a:gd name="connsiteY74" fmla="*/ 894429 h 1104959"/>
              <a:gd name="connsiteX75" fmla="*/ 206725 w 1106590"/>
              <a:gd name="connsiteY75" fmla="*/ 918461 h 1104959"/>
              <a:gd name="connsiteX76" fmla="*/ 216838 w 1106590"/>
              <a:gd name="connsiteY76" fmla="*/ 943691 h 1104959"/>
              <a:gd name="connsiteX77" fmla="*/ 223145 w 1106590"/>
              <a:gd name="connsiteY77" fmla="*/ 960111 h 1104959"/>
              <a:gd name="connsiteX78" fmla="*/ 228147 w 1106590"/>
              <a:gd name="connsiteY78" fmla="*/ 976532 h 1104959"/>
              <a:gd name="connsiteX79" fmla="*/ 225646 w 1106590"/>
              <a:gd name="connsiteY79" fmla="*/ 997954 h 1104959"/>
              <a:gd name="connsiteX80" fmla="*/ 218034 w 1106590"/>
              <a:gd name="connsiteY80" fmla="*/ 1019377 h 1104959"/>
              <a:gd name="connsiteX81" fmla="*/ 211727 w 1106590"/>
              <a:gd name="connsiteY81" fmla="*/ 1030687 h 1104959"/>
              <a:gd name="connsiteX82" fmla="*/ 199112 w 1106590"/>
              <a:gd name="connsiteY82" fmla="*/ 1028186 h 1104959"/>
              <a:gd name="connsiteX83" fmla="*/ 183997 w 1106590"/>
              <a:gd name="connsiteY83" fmla="*/ 1021878 h 1104959"/>
              <a:gd name="connsiteX84" fmla="*/ 178995 w 1106590"/>
              <a:gd name="connsiteY84" fmla="*/ 1001651 h 1104959"/>
              <a:gd name="connsiteX85" fmla="*/ 176493 w 1106590"/>
              <a:gd name="connsiteY85" fmla="*/ 995345 h 1104959"/>
              <a:gd name="connsiteX86" fmla="*/ 148763 w 1106590"/>
              <a:gd name="connsiteY86" fmla="*/ 1052109 h 1104959"/>
              <a:gd name="connsiteX87" fmla="*/ 180299 w 1106590"/>
              <a:gd name="connsiteY87" fmla="*/ 1040799 h 1104959"/>
              <a:gd name="connsiteX88" fmla="*/ 190413 w 1106590"/>
              <a:gd name="connsiteY88" fmla="*/ 1043300 h 1104959"/>
              <a:gd name="connsiteX89" fmla="*/ 198025 w 1106590"/>
              <a:gd name="connsiteY89" fmla="*/ 1052109 h 1104959"/>
              <a:gd name="connsiteX90" fmla="*/ 206833 w 1106590"/>
              <a:gd name="connsiteY90" fmla="*/ 1052109 h 1104959"/>
              <a:gd name="connsiteX91" fmla="*/ 209334 w 1106590"/>
              <a:gd name="connsiteY91" fmla="*/ 1044498 h 1104959"/>
              <a:gd name="connsiteX92" fmla="*/ 216947 w 1106590"/>
              <a:gd name="connsiteY92" fmla="*/ 1040691 h 1104959"/>
              <a:gd name="connsiteX93" fmla="*/ 233367 w 1106590"/>
              <a:gd name="connsiteY93" fmla="*/ 1036885 h 1104959"/>
              <a:gd name="connsiteX94" fmla="*/ 252289 w 1106590"/>
              <a:gd name="connsiteY94" fmla="*/ 1050804 h 1104959"/>
              <a:gd name="connsiteX95" fmla="*/ 277518 w 1106590"/>
              <a:gd name="connsiteY95" fmla="*/ 1068421 h 1104959"/>
              <a:gd name="connsiteX96" fmla="*/ 290132 w 1106590"/>
              <a:gd name="connsiteY96" fmla="*/ 1068421 h 1104959"/>
              <a:gd name="connsiteX97" fmla="*/ 309054 w 1106590"/>
              <a:gd name="connsiteY97" fmla="*/ 1064615 h 1104959"/>
              <a:gd name="connsiteX98" fmla="*/ 358315 w 1106590"/>
              <a:gd name="connsiteY98" fmla="*/ 1077230 h 1104959"/>
              <a:gd name="connsiteX99" fmla="*/ 384849 w 1106590"/>
              <a:gd name="connsiteY99" fmla="*/ 1092345 h 1104959"/>
              <a:gd name="connsiteX100" fmla="*/ 397464 w 1106590"/>
              <a:gd name="connsiteY100" fmla="*/ 1097348 h 1104959"/>
              <a:gd name="connsiteX101" fmla="*/ 415189 w 1106590"/>
              <a:gd name="connsiteY101" fmla="*/ 1094847 h 1104959"/>
              <a:gd name="connsiteX102" fmla="*/ 423997 w 1106590"/>
              <a:gd name="connsiteY102" fmla="*/ 1104959 h 1104959"/>
              <a:gd name="connsiteX103" fmla="*/ 448030 w 1106590"/>
              <a:gd name="connsiteY103" fmla="*/ 1089844 h 1104959"/>
              <a:gd name="connsiteX104" fmla="*/ 469453 w 1106590"/>
              <a:gd name="connsiteY104" fmla="*/ 1088539 h 1104959"/>
              <a:gd name="connsiteX105" fmla="*/ 487070 w 1106590"/>
              <a:gd name="connsiteY105" fmla="*/ 1074619 h 1104959"/>
              <a:gd name="connsiteX106" fmla="*/ 504686 w 1106590"/>
              <a:gd name="connsiteY106" fmla="*/ 1068312 h 1104959"/>
              <a:gd name="connsiteX107" fmla="*/ 562756 w 1106590"/>
              <a:gd name="connsiteY107" fmla="*/ 1070813 h 1104959"/>
              <a:gd name="connsiteX108" fmla="*/ 593096 w 1106590"/>
              <a:gd name="connsiteY108" fmla="*/ 1034166 h 1104959"/>
              <a:gd name="connsiteX109" fmla="*/ 620826 w 1106590"/>
              <a:gd name="connsiteY109" fmla="*/ 1034166 h 1104959"/>
              <a:gd name="connsiteX110" fmla="*/ 639748 w 1106590"/>
              <a:gd name="connsiteY110" fmla="*/ 1022857 h 1104959"/>
              <a:gd name="connsiteX111" fmla="*/ 700319 w 1106590"/>
              <a:gd name="connsiteY111" fmla="*/ 1027859 h 1104959"/>
              <a:gd name="connsiteX112" fmla="*/ 735661 w 1106590"/>
              <a:gd name="connsiteY112" fmla="*/ 1020246 h 1104959"/>
              <a:gd name="connsiteX113" fmla="*/ 757084 w 1106590"/>
              <a:gd name="connsiteY113" fmla="*/ 1029055 h 1104959"/>
              <a:gd name="connsiteX114" fmla="*/ 811348 w 1106590"/>
              <a:gd name="connsiteY114" fmla="*/ 1070704 h 1104959"/>
              <a:gd name="connsiteX115" fmla="*/ 834075 w 1106590"/>
              <a:gd name="connsiteY115" fmla="*/ 1068203 h 1104959"/>
              <a:gd name="connsiteX116" fmla="*/ 880727 w 1106590"/>
              <a:gd name="connsiteY116" fmla="*/ 1075816 h 1104959"/>
              <a:gd name="connsiteX117" fmla="*/ 890840 w 1106590"/>
              <a:gd name="connsiteY117" fmla="*/ 1058200 h 1104959"/>
              <a:gd name="connsiteX118" fmla="*/ 918570 w 1106590"/>
              <a:gd name="connsiteY118" fmla="*/ 1007742 h 1104959"/>
              <a:gd name="connsiteX119" fmla="*/ 957719 w 1106590"/>
              <a:gd name="connsiteY119" fmla="*/ 966092 h 1104959"/>
              <a:gd name="connsiteX120" fmla="*/ 975335 w 1106590"/>
              <a:gd name="connsiteY120" fmla="*/ 930749 h 1104959"/>
              <a:gd name="connsiteX121" fmla="*/ 969028 w 1106590"/>
              <a:gd name="connsiteY121" fmla="*/ 889100 h 1104959"/>
              <a:gd name="connsiteX122" fmla="*/ 941298 w 1106590"/>
              <a:gd name="connsiteY122" fmla="*/ 863871 h 1104959"/>
              <a:gd name="connsiteX123" fmla="*/ 932490 w 1106590"/>
              <a:gd name="connsiteY123" fmla="*/ 809607 h 1104959"/>
              <a:gd name="connsiteX124" fmla="*/ 900954 w 1106590"/>
              <a:gd name="connsiteY124" fmla="*/ 788185 h 1104959"/>
              <a:gd name="connsiteX125" fmla="*/ 893342 w 1106590"/>
              <a:gd name="connsiteY125" fmla="*/ 726309 h 1104959"/>
              <a:gd name="connsiteX126" fmla="*/ 899649 w 1106590"/>
              <a:gd name="connsiteY126" fmla="*/ 661932 h 1104959"/>
              <a:gd name="connsiteX127" fmla="*/ 938797 w 1106590"/>
              <a:gd name="connsiteY127" fmla="*/ 591247 h 1104959"/>
              <a:gd name="connsiteX128" fmla="*/ 961525 w 1106590"/>
              <a:gd name="connsiteY128" fmla="*/ 579829 h 1104959"/>
              <a:gd name="connsiteX129" fmla="*/ 979141 w 1106590"/>
              <a:gd name="connsiteY129" fmla="*/ 538180 h 1104959"/>
              <a:gd name="connsiteX130" fmla="*/ 1019486 w 1106590"/>
              <a:gd name="connsiteY130" fmla="*/ 514147 h 1104959"/>
              <a:gd name="connsiteX131" fmla="*/ 1039712 w 1106590"/>
              <a:gd name="connsiteY131" fmla="*/ 476304 h 1104959"/>
              <a:gd name="connsiteX132" fmla="*/ 1081362 w 1106590"/>
              <a:gd name="connsiteY132" fmla="*/ 462385 h 1104959"/>
              <a:gd name="connsiteX133" fmla="*/ 1086364 w 1106590"/>
              <a:gd name="connsiteY133" fmla="*/ 435850 h 1104959"/>
              <a:gd name="connsiteX134" fmla="*/ 1106591 w 1106590"/>
              <a:gd name="connsiteY134" fmla="*/ 425738 h 1104959"/>
              <a:gd name="connsiteX135" fmla="*/ 1097782 w 1106590"/>
              <a:gd name="connsiteY135" fmla="*/ 318406 h 1104959"/>
              <a:gd name="connsiteX136" fmla="*/ 1086473 w 1106590"/>
              <a:gd name="connsiteY136" fmla="*/ 294373 h 1104959"/>
              <a:gd name="connsiteX137" fmla="*/ 1056133 w 1106590"/>
              <a:gd name="connsiteY137" fmla="*/ 299376 h 1104959"/>
              <a:gd name="connsiteX138" fmla="*/ 1029599 w 1106590"/>
              <a:gd name="connsiteY138" fmla="*/ 288066 h 1104959"/>
              <a:gd name="connsiteX139" fmla="*/ 1025793 w 1106590"/>
              <a:gd name="connsiteY139" fmla="*/ 246417 h 1104959"/>
              <a:gd name="connsiteX140" fmla="*/ 1015680 w 1106590"/>
              <a:gd name="connsiteY140" fmla="*/ 216077 h 1104959"/>
              <a:gd name="connsiteX141" fmla="*/ 1004262 w 1106590"/>
              <a:gd name="connsiteY141" fmla="*/ 183235 h 1104959"/>
              <a:gd name="connsiteX142" fmla="*/ 1016876 w 1106590"/>
              <a:gd name="connsiteY142" fmla="*/ 135278 h 1104959"/>
              <a:gd name="connsiteX143" fmla="*/ 1047216 w 1106590"/>
              <a:gd name="connsiteY143" fmla="*/ 127667 h 1104959"/>
              <a:gd name="connsiteX144" fmla="*/ 1076251 w 1106590"/>
              <a:gd name="connsiteY144" fmla="*/ 75904 h 1104959"/>
              <a:gd name="connsiteX145" fmla="*/ 1020682 w 1106590"/>
              <a:gd name="connsiteY145" fmla="*/ 53177 h 1104959"/>
              <a:gd name="connsiteX146" fmla="*/ 937383 w 1106590"/>
              <a:gd name="connsiteY146" fmla="*/ 29144 h 1104959"/>
              <a:gd name="connsiteX147" fmla="*/ 928575 w 1106590"/>
              <a:gd name="connsiteY147" fmla="*/ 40453 h 1104959"/>
              <a:gd name="connsiteX148" fmla="*/ 875616 w 1106590"/>
              <a:gd name="connsiteY148" fmla="*/ 24032 h 1104959"/>
              <a:gd name="connsiteX149" fmla="*/ 859196 w 1106590"/>
              <a:gd name="connsiteY149" fmla="*/ 0 h 110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1106590" h="1104959">
                <a:moveTo>
                  <a:pt x="859304" y="869"/>
                </a:moveTo>
                <a:lnTo>
                  <a:pt x="839078" y="2174"/>
                </a:lnTo>
                <a:lnTo>
                  <a:pt x="834075" y="27404"/>
                </a:lnTo>
                <a:lnTo>
                  <a:pt x="813849" y="60245"/>
                </a:lnTo>
                <a:lnTo>
                  <a:pt x="768393" y="60245"/>
                </a:lnTo>
                <a:lnTo>
                  <a:pt x="736857" y="76666"/>
                </a:lnTo>
                <a:lnTo>
                  <a:pt x="695208" y="75361"/>
                </a:lnTo>
                <a:lnTo>
                  <a:pt x="651057" y="94283"/>
                </a:lnTo>
                <a:lnTo>
                  <a:pt x="584179" y="109398"/>
                </a:lnTo>
                <a:lnTo>
                  <a:pt x="542530" y="106896"/>
                </a:lnTo>
                <a:lnTo>
                  <a:pt x="522303" y="86670"/>
                </a:lnTo>
                <a:lnTo>
                  <a:pt x="503381" y="103090"/>
                </a:lnTo>
                <a:lnTo>
                  <a:pt x="481959" y="100589"/>
                </a:lnTo>
                <a:lnTo>
                  <a:pt x="441614" y="124622"/>
                </a:lnTo>
                <a:lnTo>
                  <a:pt x="410078" y="154962"/>
                </a:lnTo>
                <a:lnTo>
                  <a:pt x="387350" y="177689"/>
                </a:lnTo>
                <a:lnTo>
                  <a:pt x="362121" y="156267"/>
                </a:lnTo>
                <a:lnTo>
                  <a:pt x="278823" y="142347"/>
                </a:lnTo>
                <a:lnTo>
                  <a:pt x="256095" y="136040"/>
                </a:lnTo>
                <a:lnTo>
                  <a:pt x="232062" y="127231"/>
                </a:lnTo>
                <a:lnTo>
                  <a:pt x="235868" y="62855"/>
                </a:lnTo>
                <a:lnTo>
                  <a:pt x="205637" y="75468"/>
                </a:lnTo>
                <a:lnTo>
                  <a:pt x="180408" y="56547"/>
                </a:lnTo>
                <a:lnTo>
                  <a:pt x="146371" y="41433"/>
                </a:lnTo>
                <a:lnTo>
                  <a:pt x="121142" y="51545"/>
                </a:lnTo>
                <a:lnTo>
                  <a:pt x="94608" y="72968"/>
                </a:lnTo>
                <a:lnTo>
                  <a:pt x="97109" y="109615"/>
                </a:lnTo>
                <a:lnTo>
                  <a:pt x="124839" y="118424"/>
                </a:lnTo>
                <a:lnTo>
                  <a:pt x="150068" y="141151"/>
                </a:lnTo>
                <a:lnTo>
                  <a:pt x="161378" y="175188"/>
                </a:lnTo>
                <a:lnTo>
                  <a:pt x="186607" y="201723"/>
                </a:lnTo>
                <a:lnTo>
                  <a:pt x="200526" y="232062"/>
                </a:lnTo>
                <a:lnTo>
                  <a:pt x="189217" y="259792"/>
                </a:lnTo>
                <a:lnTo>
                  <a:pt x="168990" y="273712"/>
                </a:lnTo>
                <a:lnTo>
                  <a:pt x="156376" y="269905"/>
                </a:lnTo>
                <a:lnTo>
                  <a:pt x="138759" y="263598"/>
                </a:lnTo>
                <a:lnTo>
                  <a:pt x="123643" y="263598"/>
                </a:lnTo>
                <a:lnTo>
                  <a:pt x="111029" y="243372"/>
                </a:lnTo>
                <a:lnTo>
                  <a:pt x="70684" y="219339"/>
                </a:lnTo>
                <a:lnTo>
                  <a:pt x="24033" y="187803"/>
                </a:lnTo>
                <a:lnTo>
                  <a:pt x="0" y="190304"/>
                </a:lnTo>
                <a:lnTo>
                  <a:pt x="21423" y="207921"/>
                </a:lnTo>
                <a:lnTo>
                  <a:pt x="37843" y="238261"/>
                </a:lnTo>
                <a:lnTo>
                  <a:pt x="44151" y="267295"/>
                </a:lnTo>
                <a:lnTo>
                  <a:pt x="52959" y="325366"/>
                </a:lnTo>
                <a:lnTo>
                  <a:pt x="57961" y="341787"/>
                </a:lnTo>
                <a:lnTo>
                  <a:pt x="75578" y="362013"/>
                </a:lnTo>
                <a:lnTo>
                  <a:pt x="95805" y="394854"/>
                </a:lnTo>
                <a:lnTo>
                  <a:pt x="121033" y="426389"/>
                </a:lnTo>
                <a:lnTo>
                  <a:pt x="141260" y="465539"/>
                </a:lnTo>
                <a:lnTo>
                  <a:pt x="150068" y="512189"/>
                </a:lnTo>
                <a:lnTo>
                  <a:pt x="177798" y="597989"/>
                </a:lnTo>
                <a:lnTo>
                  <a:pt x="214445" y="606798"/>
                </a:lnTo>
                <a:lnTo>
                  <a:pt x="224559" y="642141"/>
                </a:lnTo>
                <a:lnTo>
                  <a:pt x="227060" y="690096"/>
                </a:lnTo>
                <a:lnTo>
                  <a:pt x="220753" y="695099"/>
                </a:lnTo>
                <a:lnTo>
                  <a:pt x="213141" y="705212"/>
                </a:lnTo>
                <a:lnTo>
                  <a:pt x="220753" y="719132"/>
                </a:lnTo>
                <a:lnTo>
                  <a:pt x="235868" y="711520"/>
                </a:lnTo>
                <a:lnTo>
                  <a:pt x="242176" y="725438"/>
                </a:lnTo>
                <a:lnTo>
                  <a:pt x="235868" y="735552"/>
                </a:lnTo>
                <a:lnTo>
                  <a:pt x="244677" y="739358"/>
                </a:lnTo>
                <a:lnTo>
                  <a:pt x="257291" y="739358"/>
                </a:lnTo>
                <a:lnTo>
                  <a:pt x="276213" y="754474"/>
                </a:lnTo>
                <a:lnTo>
                  <a:pt x="285021" y="760781"/>
                </a:lnTo>
                <a:lnTo>
                  <a:pt x="291328" y="779702"/>
                </a:lnTo>
                <a:lnTo>
                  <a:pt x="291328" y="787315"/>
                </a:lnTo>
                <a:lnTo>
                  <a:pt x="283716" y="806237"/>
                </a:lnTo>
                <a:lnTo>
                  <a:pt x="283716" y="822657"/>
                </a:lnTo>
                <a:lnTo>
                  <a:pt x="279910" y="833966"/>
                </a:lnTo>
                <a:lnTo>
                  <a:pt x="258487" y="838969"/>
                </a:lnTo>
                <a:lnTo>
                  <a:pt x="242067" y="850278"/>
                </a:lnTo>
                <a:lnTo>
                  <a:pt x="214337" y="866698"/>
                </a:lnTo>
                <a:lnTo>
                  <a:pt x="204223" y="876812"/>
                </a:lnTo>
                <a:lnTo>
                  <a:pt x="204223" y="894429"/>
                </a:lnTo>
                <a:lnTo>
                  <a:pt x="206725" y="918461"/>
                </a:lnTo>
                <a:lnTo>
                  <a:pt x="216838" y="943691"/>
                </a:lnTo>
                <a:lnTo>
                  <a:pt x="223145" y="960111"/>
                </a:lnTo>
                <a:lnTo>
                  <a:pt x="228147" y="976532"/>
                </a:lnTo>
                <a:lnTo>
                  <a:pt x="225646" y="997954"/>
                </a:lnTo>
                <a:lnTo>
                  <a:pt x="218034" y="1019377"/>
                </a:lnTo>
                <a:lnTo>
                  <a:pt x="211727" y="1030687"/>
                </a:lnTo>
                <a:lnTo>
                  <a:pt x="199112" y="1028186"/>
                </a:lnTo>
                <a:lnTo>
                  <a:pt x="183997" y="1021878"/>
                </a:lnTo>
                <a:lnTo>
                  <a:pt x="178995" y="1001651"/>
                </a:lnTo>
                <a:lnTo>
                  <a:pt x="176493" y="995345"/>
                </a:lnTo>
                <a:lnTo>
                  <a:pt x="148763" y="1052109"/>
                </a:lnTo>
                <a:lnTo>
                  <a:pt x="180299" y="1040799"/>
                </a:lnTo>
                <a:lnTo>
                  <a:pt x="190413" y="1043300"/>
                </a:lnTo>
                <a:lnTo>
                  <a:pt x="198025" y="1052109"/>
                </a:lnTo>
                <a:lnTo>
                  <a:pt x="206833" y="1052109"/>
                </a:lnTo>
                <a:lnTo>
                  <a:pt x="209334" y="1044498"/>
                </a:lnTo>
                <a:lnTo>
                  <a:pt x="216947" y="1040691"/>
                </a:lnTo>
                <a:lnTo>
                  <a:pt x="233367" y="1036885"/>
                </a:lnTo>
                <a:lnTo>
                  <a:pt x="252289" y="1050804"/>
                </a:lnTo>
                <a:lnTo>
                  <a:pt x="277518" y="1068421"/>
                </a:lnTo>
                <a:lnTo>
                  <a:pt x="290132" y="1068421"/>
                </a:lnTo>
                <a:lnTo>
                  <a:pt x="309054" y="1064615"/>
                </a:lnTo>
                <a:lnTo>
                  <a:pt x="358315" y="1077230"/>
                </a:lnTo>
                <a:lnTo>
                  <a:pt x="384849" y="1092345"/>
                </a:lnTo>
                <a:lnTo>
                  <a:pt x="397464" y="1097348"/>
                </a:lnTo>
                <a:lnTo>
                  <a:pt x="415189" y="1094847"/>
                </a:lnTo>
                <a:lnTo>
                  <a:pt x="423997" y="1104959"/>
                </a:lnTo>
                <a:lnTo>
                  <a:pt x="448030" y="1089844"/>
                </a:lnTo>
                <a:lnTo>
                  <a:pt x="469453" y="1088539"/>
                </a:lnTo>
                <a:lnTo>
                  <a:pt x="487070" y="1074619"/>
                </a:lnTo>
                <a:lnTo>
                  <a:pt x="504686" y="1068312"/>
                </a:lnTo>
                <a:lnTo>
                  <a:pt x="562756" y="1070813"/>
                </a:lnTo>
                <a:lnTo>
                  <a:pt x="593096" y="1034166"/>
                </a:lnTo>
                <a:lnTo>
                  <a:pt x="620826" y="1034166"/>
                </a:lnTo>
                <a:lnTo>
                  <a:pt x="639748" y="1022857"/>
                </a:lnTo>
                <a:lnTo>
                  <a:pt x="700319" y="1027859"/>
                </a:lnTo>
                <a:lnTo>
                  <a:pt x="735661" y="1020246"/>
                </a:lnTo>
                <a:lnTo>
                  <a:pt x="757084" y="1029055"/>
                </a:lnTo>
                <a:lnTo>
                  <a:pt x="811348" y="1070704"/>
                </a:lnTo>
                <a:lnTo>
                  <a:pt x="834075" y="1068203"/>
                </a:lnTo>
                <a:lnTo>
                  <a:pt x="880727" y="1075816"/>
                </a:lnTo>
                <a:lnTo>
                  <a:pt x="890840" y="1058200"/>
                </a:lnTo>
                <a:lnTo>
                  <a:pt x="918570" y="1007742"/>
                </a:lnTo>
                <a:lnTo>
                  <a:pt x="957719" y="966092"/>
                </a:lnTo>
                <a:lnTo>
                  <a:pt x="975335" y="930749"/>
                </a:lnTo>
                <a:lnTo>
                  <a:pt x="969028" y="889100"/>
                </a:lnTo>
                <a:lnTo>
                  <a:pt x="941298" y="863871"/>
                </a:lnTo>
                <a:lnTo>
                  <a:pt x="932490" y="809607"/>
                </a:lnTo>
                <a:lnTo>
                  <a:pt x="900954" y="788185"/>
                </a:lnTo>
                <a:lnTo>
                  <a:pt x="893342" y="726309"/>
                </a:lnTo>
                <a:lnTo>
                  <a:pt x="899649" y="661932"/>
                </a:lnTo>
                <a:lnTo>
                  <a:pt x="938797" y="591247"/>
                </a:lnTo>
                <a:lnTo>
                  <a:pt x="961525" y="579829"/>
                </a:lnTo>
                <a:lnTo>
                  <a:pt x="979141" y="538180"/>
                </a:lnTo>
                <a:lnTo>
                  <a:pt x="1019486" y="514147"/>
                </a:lnTo>
                <a:lnTo>
                  <a:pt x="1039712" y="476304"/>
                </a:lnTo>
                <a:lnTo>
                  <a:pt x="1081362" y="462385"/>
                </a:lnTo>
                <a:lnTo>
                  <a:pt x="1086364" y="435850"/>
                </a:lnTo>
                <a:lnTo>
                  <a:pt x="1106591" y="425738"/>
                </a:lnTo>
                <a:lnTo>
                  <a:pt x="1097782" y="318406"/>
                </a:lnTo>
                <a:lnTo>
                  <a:pt x="1086473" y="294373"/>
                </a:lnTo>
                <a:lnTo>
                  <a:pt x="1056133" y="299376"/>
                </a:lnTo>
                <a:lnTo>
                  <a:pt x="1029599" y="288066"/>
                </a:lnTo>
                <a:lnTo>
                  <a:pt x="1025793" y="246417"/>
                </a:lnTo>
                <a:lnTo>
                  <a:pt x="1015680" y="216077"/>
                </a:lnTo>
                <a:lnTo>
                  <a:pt x="1004262" y="183235"/>
                </a:lnTo>
                <a:lnTo>
                  <a:pt x="1016876" y="135278"/>
                </a:lnTo>
                <a:lnTo>
                  <a:pt x="1047216" y="127667"/>
                </a:lnTo>
                <a:lnTo>
                  <a:pt x="1076251" y="75904"/>
                </a:lnTo>
                <a:lnTo>
                  <a:pt x="1020682" y="53177"/>
                </a:lnTo>
                <a:lnTo>
                  <a:pt x="937383" y="29144"/>
                </a:lnTo>
                <a:lnTo>
                  <a:pt x="928575" y="40453"/>
                </a:lnTo>
                <a:lnTo>
                  <a:pt x="875616" y="24032"/>
                </a:lnTo>
                <a:lnTo>
                  <a:pt x="859196" y="0"/>
                </a:lnTo>
                <a:close/>
              </a:path>
            </a:pathLst>
          </a:custGeom>
          <a:solidFill>
            <a:srgbClr val="CBCBC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78" name="Frihandsfigur: Form 1177">
            <a:extLst>
              <a:ext uri="{FF2B5EF4-FFF2-40B4-BE49-F238E27FC236}">
                <a16:creationId xmlns:a16="http://schemas.microsoft.com/office/drawing/2014/main" id="{5A59BBA0-928B-734B-1C67-AE0B0EBD5452}"/>
              </a:ext>
            </a:extLst>
          </p:cNvPr>
          <p:cNvSpPr/>
          <p:nvPr/>
        </p:nvSpPr>
        <p:spPr>
          <a:xfrm>
            <a:off x="8405517" y="4645802"/>
            <a:ext cx="421592" cy="680191"/>
          </a:xfrm>
          <a:custGeom>
            <a:avLst/>
            <a:gdLst>
              <a:gd name="connsiteX0" fmla="*/ 187912 w 752407"/>
              <a:gd name="connsiteY0" fmla="*/ 0 h 1213922"/>
              <a:gd name="connsiteX1" fmla="*/ 147567 w 752407"/>
              <a:gd name="connsiteY1" fmla="*/ 24032 h 1213922"/>
              <a:gd name="connsiteX2" fmla="*/ 113530 w 752407"/>
              <a:gd name="connsiteY2" fmla="*/ 35342 h 1213922"/>
              <a:gd name="connsiteX3" fmla="*/ 61767 w 752407"/>
              <a:gd name="connsiteY3" fmla="*/ 44150 h 1213922"/>
              <a:gd name="connsiteX4" fmla="*/ 50458 w 752407"/>
              <a:gd name="connsiteY4" fmla="*/ 31535 h 1213922"/>
              <a:gd name="connsiteX5" fmla="*/ 17617 w 752407"/>
              <a:gd name="connsiteY5" fmla="*/ 30230 h 1213922"/>
              <a:gd name="connsiteX6" fmla="*/ 17617 w 752407"/>
              <a:gd name="connsiteY6" fmla="*/ 61767 h 1213922"/>
              <a:gd name="connsiteX7" fmla="*/ 18922 w 752407"/>
              <a:gd name="connsiteY7" fmla="*/ 86996 h 1213922"/>
              <a:gd name="connsiteX8" fmla="*/ 5002 w 752407"/>
              <a:gd name="connsiteY8" fmla="*/ 123534 h 1213922"/>
              <a:gd name="connsiteX9" fmla="*/ 0 w 752407"/>
              <a:gd name="connsiteY9" fmla="*/ 141260 h 1213922"/>
              <a:gd name="connsiteX10" fmla="*/ 2501 w 752407"/>
              <a:gd name="connsiteY10" fmla="*/ 156376 h 1213922"/>
              <a:gd name="connsiteX11" fmla="*/ 18922 w 752407"/>
              <a:gd name="connsiteY11" fmla="*/ 201830 h 1213922"/>
              <a:gd name="connsiteX12" fmla="*/ 26534 w 752407"/>
              <a:gd name="connsiteY12" fmla="*/ 218251 h 1213922"/>
              <a:gd name="connsiteX13" fmla="*/ 39148 w 752407"/>
              <a:gd name="connsiteY13" fmla="*/ 224558 h 1213922"/>
              <a:gd name="connsiteX14" fmla="*/ 47957 w 752407"/>
              <a:gd name="connsiteY14" fmla="*/ 219556 h 1213922"/>
              <a:gd name="connsiteX15" fmla="*/ 54264 w 752407"/>
              <a:gd name="connsiteY15" fmla="*/ 205636 h 1213922"/>
              <a:gd name="connsiteX16" fmla="*/ 66878 w 752407"/>
              <a:gd name="connsiteY16" fmla="*/ 160181 h 1213922"/>
              <a:gd name="connsiteX17" fmla="*/ 74490 w 752407"/>
              <a:gd name="connsiteY17" fmla="*/ 137453 h 1213922"/>
              <a:gd name="connsiteX18" fmla="*/ 84604 w 752407"/>
              <a:gd name="connsiteY18" fmla="*/ 127340 h 1213922"/>
              <a:gd name="connsiteX19" fmla="*/ 94717 w 752407"/>
              <a:gd name="connsiteY19" fmla="*/ 133647 h 1213922"/>
              <a:gd name="connsiteX20" fmla="*/ 98523 w 752407"/>
              <a:gd name="connsiteY20" fmla="*/ 153873 h 1213922"/>
              <a:gd name="connsiteX21" fmla="*/ 97218 w 752407"/>
              <a:gd name="connsiteY21" fmla="*/ 198024 h 1213922"/>
              <a:gd name="connsiteX22" fmla="*/ 83299 w 752407"/>
              <a:gd name="connsiteY22" fmla="*/ 232062 h 1213922"/>
              <a:gd name="connsiteX23" fmla="*/ 89606 w 752407"/>
              <a:gd name="connsiteY23" fmla="*/ 240869 h 1213922"/>
              <a:gd name="connsiteX24" fmla="*/ 107223 w 752407"/>
              <a:gd name="connsiteY24" fmla="*/ 237064 h 1213922"/>
              <a:gd name="connsiteX25" fmla="*/ 114835 w 752407"/>
              <a:gd name="connsiteY25" fmla="*/ 245873 h 1213922"/>
              <a:gd name="connsiteX26" fmla="*/ 118641 w 752407"/>
              <a:gd name="connsiteY26" fmla="*/ 277408 h 1213922"/>
              <a:gd name="connsiteX27" fmla="*/ 121142 w 752407"/>
              <a:gd name="connsiteY27" fmla="*/ 302637 h 1213922"/>
              <a:gd name="connsiteX28" fmla="*/ 95913 w 752407"/>
              <a:gd name="connsiteY28" fmla="*/ 315252 h 1213922"/>
              <a:gd name="connsiteX29" fmla="*/ 93412 w 752407"/>
              <a:gd name="connsiteY29" fmla="*/ 351899 h 1213922"/>
              <a:gd name="connsiteX30" fmla="*/ 123752 w 752407"/>
              <a:gd name="connsiteY30" fmla="*/ 391047 h 1213922"/>
              <a:gd name="connsiteX31" fmla="*/ 147785 w 752407"/>
              <a:gd name="connsiteY31" fmla="*/ 432696 h 1213922"/>
              <a:gd name="connsiteX32" fmla="*/ 151591 w 752407"/>
              <a:gd name="connsiteY32" fmla="*/ 485655 h 1213922"/>
              <a:gd name="connsiteX33" fmla="*/ 166706 w 752407"/>
              <a:gd name="connsiteY33" fmla="*/ 523498 h 1213922"/>
              <a:gd name="connsiteX34" fmla="*/ 189434 w 752407"/>
              <a:gd name="connsiteY34" fmla="*/ 539919 h 1213922"/>
              <a:gd name="connsiteX35" fmla="*/ 203353 w 752407"/>
              <a:gd name="connsiteY35" fmla="*/ 572760 h 1213922"/>
              <a:gd name="connsiteX36" fmla="*/ 203353 w 752407"/>
              <a:gd name="connsiteY36" fmla="*/ 597989 h 1213922"/>
              <a:gd name="connsiteX37" fmla="*/ 194545 w 752407"/>
              <a:gd name="connsiteY37" fmla="*/ 627024 h 1213922"/>
              <a:gd name="connsiteX38" fmla="*/ 219774 w 752407"/>
              <a:gd name="connsiteY38" fmla="*/ 658560 h 1213922"/>
              <a:gd name="connsiteX39" fmla="*/ 257617 w 752407"/>
              <a:gd name="connsiteY39" fmla="*/ 673676 h 1213922"/>
              <a:gd name="connsiteX40" fmla="*/ 296765 w 752407"/>
              <a:gd name="connsiteY40" fmla="*/ 705212 h 1213922"/>
              <a:gd name="connsiteX41" fmla="*/ 325801 w 752407"/>
              <a:gd name="connsiteY41" fmla="*/ 731745 h 1213922"/>
              <a:gd name="connsiteX42" fmla="*/ 323299 w 752407"/>
              <a:gd name="connsiteY42" fmla="*/ 777201 h 1213922"/>
              <a:gd name="connsiteX43" fmla="*/ 339720 w 752407"/>
              <a:gd name="connsiteY43" fmla="*/ 827659 h 1213922"/>
              <a:gd name="connsiteX44" fmla="*/ 356140 w 752407"/>
              <a:gd name="connsiteY44" fmla="*/ 866807 h 1213922"/>
              <a:gd name="connsiteX45" fmla="*/ 376367 w 752407"/>
              <a:gd name="connsiteY45" fmla="*/ 910957 h 1213922"/>
              <a:gd name="connsiteX46" fmla="*/ 405402 w 752407"/>
              <a:gd name="connsiteY46" fmla="*/ 912262 h 1213922"/>
              <a:gd name="connsiteX47" fmla="*/ 434437 w 752407"/>
              <a:gd name="connsiteY47" fmla="*/ 894645 h 1213922"/>
              <a:gd name="connsiteX48" fmla="*/ 464777 w 752407"/>
              <a:gd name="connsiteY48" fmla="*/ 912262 h 1213922"/>
              <a:gd name="connsiteX49" fmla="*/ 478696 w 752407"/>
              <a:gd name="connsiteY49" fmla="*/ 960219 h 1213922"/>
              <a:gd name="connsiteX50" fmla="*/ 485003 w 752407"/>
              <a:gd name="connsiteY50" fmla="*/ 1001869 h 1213922"/>
              <a:gd name="connsiteX51" fmla="*/ 481197 w 752407"/>
              <a:gd name="connsiteY51" fmla="*/ 1047324 h 1213922"/>
              <a:gd name="connsiteX52" fmla="*/ 471084 w 752407"/>
              <a:gd name="connsiteY52" fmla="*/ 1075054 h 1213922"/>
              <a:gd name="connsiteX53" fmla="*/ 453359 w 752407"/>
              <a:gd name="connsiteY53" fmla="*/ 1099087 h 1213922"/>
              <a:gd name="connsiteX54" fmla="*/ 449552 w 752407"/>
              <a:gd name="connsiteY54" fmla="*/ 1163464 h 1213922"/>
              <a:gd name="connsiteX55" fmla="*/ 473585 w 752407"/>
              <a:gd name="connsiteY55" fmla="*/ 1172272 h 1213922"/>
              <a:gd name="connsiteX56" fmla="*/ 496313 w 752407"/>
              <a:gd name="connsiteY56" fmla="*/ 1178580 h 1213922"/>
              <a:gd name="connsiteX57" fmla="*/ 579612 w 752407"/>
              <a:gd name="connsiteY57" fmla="*/ 1192498 h 1213922"/>
              <a:gd name="connsiteX58" fmla="*/ 604841 w 752407"/>
              <a:gd name="connsiteY58" fmla="*/ 1213922 h 1213922"/>
              <a:gd name="connsiteX59" fmla="*/ 627568 w 752407"/>
              <a:gd name="connsiteY59" fmla="*/ 1191193 h 1213922"/>
              <a:gd name="connsiteX60" fmla="*/ 659104 w 752407"/>
              <a:gd name="connsiteY60" fmla="*/ 1160854 h 1213922"/>
              <a:gd name="connsiteX61" fmla="*/ 699449 w 752407"/>
              <a:gd name="connsiteY61" fmla="*/ 1136821 h 1213922"/>
              <a:gd name="connsiteX62" fmla="*/ 720872 w 752407"/>
              <a:gd name="connsiteY62" fmla="*/ 1139322 h 1213922"/>
              <a:gd name="connsiteX63" fmla="*/ 739793 w 752407"/>
              <a:gd name="connsiteY63" fmla="*/ 1122901 h 1213922"/>
              <a:gd name="connsiteX64" fmla="*/ 748602 w 752407"/>
              <a:gd name="connsiteY64" fmla="*/ 1102675 h 1213922"/>
              <a:gd name="connsiteX65" fmla="*/ 737292 w 752407"/>
              <a:gd name="connsiteY65" fmla="*/ 1085058 h 1213922"/>
              <a:gd name="connsiteX66" fmla="*/ 752408 w 752407"/>
              <a:gd name="connsiteY66" fmla="*/ 1045910 h 1213922"/>
              <a:gd name="connsiteX67" fmla="*/ 738488 w 752407"/>
              <a:gd name="connsiteY67" fmla="*/ 992951 h 1213922"/>
              <a:gd name="connsiteX68" fmla="*/ 724569 w 752407"/>
              <a:gd name="connsiteY68" fmla="*/ 977836 h 1213922"/>
              <a:gd name="connsiteX69" fmla="*/ 718262 w 752407"/>
              <a:gd name="connsiteY69" fmla="*/ 951302 h 1213922"/>
              <a:gd name="connsiteX70" fmla="*/ 704342 w 752407"/>
              <a:gd name="connsiteY70" fmla="*/ 904650 h 1213922"/>
              <a:gd name="connsiteX71" fmla="*/ 681615 w 752407"/>
              <a:gd name="connsiteY71" fmla="*/ 875615 h 1213922"/>
              <a:gd name="connsiteX72" fmla="*/ 681615 w 752407"/>
              <a:gd name="connsiteY72" fmla="*/ 801125 h 1213922"/>
              <a:gd name="connsiteX73" fmla="*/ 671501 w 752407"/>
              <a:gd name="connsiteY73" fmla="*/ 730440 h 1213922"/>
              <a:gd name="connsiteX74" fmla="*/ 694229 w 752407"/>
              <a:gd name="connsiteY74" fmla="*/ 709018 h 1213922"/>
              <a:gd name="connsiteX75" fmla="*/ 593205 w 752407"/>
              <a:gd name="connsiteY75" fmla="*/ 555034 h 1213922"/>
              <a:gd name="connsiteX76" fmla="*/ 574283 w 752407"/>
              <a:gd name="connsiteY76" fmla="*/ 494464 h 1213922"/>
              <a:gd name="connsiteX77" fmla="*/ 572978 w 752407"/>
              <a:gd name="connsiteY77" fmla="*/ 464124 h 1213922"/>
              <a:gd name="connsiteX78" fmla="*/ 598207 w 752407"/>
              <a:gd name="connsiteY78" fmla="*/ 445202 h 1213922"/>
              <a:gd name="connsiteX79" fmla="*/ 537636 w 752407"/>
              <a:gd name="connsiteY79" fmla="*/ 407359 h 1213922"/>
              <a:gd name="connsiteX80" fmla="*/ 455642 w 752407"/>
              <a:gd name="connsiteY80" fmla="*/ 301984 h 1213922"/>
              <a:gd name="connsiteX81" fmla="*/ 367341 w 752407"/>
              <a:gd name="connsiteY81" fmla="*/ 364513 h 1213922"/>
              <a:gd name="connsiteX82" fmla="*/ 330694 w 752407"/>
              <a:gd name="connsiteY82" fmla="*/ 343090 h 1213922"/>
              <a:gd name="connsiteX83" fmla="*/ 278931 w 752407"/>
              <a:gd name="connsiteY83" fmla="*/ 355052 h 1213922"/>
              <a:gd name="connsiteX84" fmla="*/ 248591 w 752407"/>
              <a:gd name="connsiteY84" fmla="*/ 268600 h 1213922"/>
              <a:gd name="connsiteX85" fmla="*/ 232171 w 752407"/>
              <a:gd name="connsiteY85" fmla="*/ 247178 h 1213922"/>
              <a:gd name="connsiteX86" fmla="*/ 243480 w 752407"/>
              <a:gd name="connsiteY86" fmla="*/ 184105 h 1213922"/>
              <a:gd name="connsiteX87" fmla="*/ 237173 w 752407"/>
              <a:gd name="connsiteY87" fmla="*/ 152568 h 1213922"/>
              <a:gd name="connsiteX88" fmla="*/ 230866 w 752407"/>
              <a:gd name="connsiteY88" fmla="*/ 143761 h 1213922"/>
              <a:gd name="connsiteX89" fmla="*/ 216947 w 752407"/>
              <a:gd name="connsiteY89" fmla="*/ 138758 h 1213922"/>
              <a:gd name="connsiteX90" fmla="*/ 213141 w 752407"/>
              <a:gd name="connsiteY90" fmla="*/ 127449 h 1213922"/>
              <a:gd name="connsiteX91" fmla="*/ 218143 w 752407"/>
              <a:gd name="connsiteY91" fmla="*/ 106027 h 1213922"/>
              <a:gd name="connsiteX92" fmla="*/ 214337 w 752407"/>
              <a:gd name="connsiteY92" fmla="*/ 87104 h 1213922"/>
              <a:gd name="connsiteX93" fmla="*/ 206725 w 752407"/>
              <a:gd name="connsiteY93" fmla="*/ 70684 h 1213922"/>
              <a:gd name="connsiteX94" fmla="*/ 215533 w 752407"/>
              <a:gd name="connsiteY94" fmla="*/ 35342 h 1213922"/>
              <a:gd name="connsiteX95" fmla="*/ 187803 w 752407"/>
              <a:gd name="connsiteY95" fmla="*/ 0 h 12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52407" h="1213922">
                <a:moveTo>
                  <a:pt x="187912" y="0"/>
                </a:moveTo>
                <a:lnTo>
                  <a:pt x="147567" y="24032"/>
                </a:lnTo>
                <a:lnTo>
                  <a:pt x="113530" y="35342"/>
                </a:lnTo>
                <a:lnTo>
                  <a:pt x="61767" y="44150"/>
                </a:lnTo>
                <a:lnTo>
                  <a:pt x="50458" y="31535"/>
                </a:lnTo>
                <a:lnTo>
                  <a:pt x="17617" y="30230"/>
                </a:lnTo>
                <a:lnTo>
                  <a:pt x="17617" y="61767"/>
                </a:lnTo>
                <a:lnTo>
                  <a:pt x="18922" y="86996"/>
                </a:lnTo>
                <a:lnTo>
                  <a:pt x="5002" y="123534"/>
                </a:lnTo>
                <a:lnTo>
                  <a:pt x="0" y="141260"/>
                </a:lnTo>
                <a:lnTo>
                  <a:pt x="2501" y="156376"/>
                </a:lnTo>
                <a:lnTo>
                  <a:pt x="18922" y="201830"/>
                </a:lnTo>
                <a:lnTo>
                  <a:pt x="26534" y="218251"/>
                </a:lnTo>
                <a:lnTo>
                  <a:pt x="39148" y="224558"/>
                </a:lnTo>
                <a:lnTo>
                  <a:pt x="47957" y="219556"/>
                </a:lnTo>
                <a:lnTo>
                  <a:pt x="54264" y="205636"/>
                </a:lnTo>
                <a:lnTo>
                  <a:pt x="66878" y="160181"/>
                </a:lnTo>
                <a:lnTo>
                  <a:pt x="74490" y="137453"/>
                </a:lnTo>
                <a:lnTo>
                  <a:pt x="84604" y="127340"/>
                </a:lnTo>
                <a:lnTo>
                  <a:pt x="94717" y="133647"/>
                </a:lnTo>
                <a:lnTo>
                  <a:pt x="98523" y="153873"/>
                </a:lnTo>
                <a:lnTo>
                  <a:pt x="97218" y="198024"/>
                </a:lnTo>
                <a:lnTo>
                  <a:pt x="83299" y="232062"/>
                </a:lnTo>
                <a:lnTo>
                  <a:pt x="89606" y="240869"/>
                </a:lnTo>
                <a:lnTo>
                  <a:pt x="107223" y="237064"/>
                </a:lnTo>
                <a:lnTo>
                  <a:pt x="114835" y="245873"/>
                </a:lnTo>
                <a:lnTo>
                  <a:pt x="118641" y="277408"/>
                </a:lnTo>
                <a:lnTo>
                  <a:pt x="121142" y="302637"/>
                </a:lnTo>
                <a:lnTo>
                  <a:pt x="95913" y="315252"/>
                </a:lnTo>
                <a:lnTo>
                  <a:pt x="93412" y="351899"/>
                </a:lnTo>
                <a:lnTo>
                  <a:pt x="123752" y="391047"/>
                </a:lnTo>
                <a:lnTo>
                  <a:pt x="147785" y="432696"/>
                </a:lnTo>
                <a:lnTo>
                  <a:pt x="151591" y="485655"/>
                </a:lnTo>
                <a:lnTo>
                  <a:pt x="166706" y="523498"/>
                </a:lnTo>
                <a:lnTo>
                  <a:pt x="189434" y="539919"/>
                </a:lnTo>
                <a:lnTo>
                  <a:pt x="203353" y="572760"/>
                </a:lnTo>
                <a:lnTo>
                  <a:pt x="203353" y="597989"/>
                </a:lnTo>
                <a:lnTo>
                  <a:pt x="194545" y="627024"/>
                </a:lnTo>
                <a:lnTo>
                  <a:pt x="219774" y="658560"/>
                </a:lnTo>
                <a:lnTo>
                  <a:pt x="257617" y="673676"/>
                </a:lnTo>
                <a:lnTo>
                  <a:pt x="296765" y="705212"/>
                </a:lnTo>
                <a:lnTo>
                  <a:pt x="325801" y="731745"/>
                </a:lnTo>
                <a:lnTo>
                  <a:pt x="323299" y="777201"/>
                </a:lnTo>
                <a:lnTo>
                  <a:pt x="339720" y="827659"/>
                </a:lnTo>
                <a:lnTo>
                  <a:pt x="356140" y="866807"/>
                </a:lnTo>
                <a:lnTo>
                  <a:pt x="376367" y="910957"/>
                </a:lnTo>
                <a:lnTo>
                  <a:pt x="405402" y="912262"/>
                </a:lnTo>
                <a:lnTo>
                  <a:pt x="434437" y="894645"/>
                </a:lnTo>
                <a:lnTo>
                  <a:pt x="464777" y="912262"/>
                </a:lnTo>
                <a:lnTo>
                  <a:pt x="478696" y="960219"/>
                </a:lnTo>
                <a:lnTo>
                  <a:pt x="485003" y="1001869"/>
                </a:lnTo>
                <a:lnTo>
                  <a:pt x="481197" y="1047324"/>
                </a:lnTo>
                <a:lnTo>
                  <a:pt x="471084" y="1075054"/>
                </a:lnTo>
                <a:lnTo>
                  <a:pt x="453359" y="1099087"/>
                </a:lnTo>
                <a:lnTo>
                  <a:pt x="449552" y="1163464"/>
                </a:lnTo>
                <a:lnTo>
                  <a:pt x="473585" y="1172272"/>
                </a:lnTo>
                <a:lnTo>
                  <a:pt x="496313" y="1178580"/>
                </a:lnTo>
                <a:lnTo>
                  <a:pt x="579612" y="1192498"/>
                </a:lnTo>
                <a:lnTo>
                  <a:pt x="604841" y="1213922"/>
                </a:lnTo>
                <a:lnTo>
                  <a:pt x="627568" y="1191193"/>
                </a:lnTo>
                <a:lnTo>
                  <a:pt x="659104" y="1160854"/>
                </a:lnTo>
                <a:lnTo>
                  <a:pt x="699449" y="1136821"/>
                </a:lnTo>
                <a:lnTo>
                  <a:pt x="720872" y="1139322"/>
                </a:lnTo>
                <a:lnTo>
                  <a:pt x="739793" y="1122901"/>
                </a:lnTo>
                <a:lnTo>
                  <a:pt x="748602" y="1102675"/>
                </a:lnTo>
                <a:lnTo>
                  <a:pt x="737292" y="1085058"/>
                </a:lnTo>
                <a:lnTo>
                  <a:pt x="752408" y="1045910"/>
                </a:lnTo>
                <a:lnTo>
                  <a:pt x="738488" y="992951"/>
                </a:lnTo>
                <a:lnTo>
                  <a:pt x="724569" y="977836"/>
                </a:lnTo>
                <a:lnTo>
                  <a:pt x="718262" y="951302"/>
                </a:lnTo>
                <a:lnTo>
                  <a:pt x="704342" y="904650"/>
                </a:lnTo>
                <a:lnTo>
                  <a:pt x="681615" y="875615"/>
                </a:lnTo>
                <a:lnTo>
                  <a:pt x="681615" y="801125"/>
                </a:lnTo>
                <a:lnTo>
                  <a:pt x="671501" y="730440"/>
                </a:lnTo>
                <a:lnTo>
                  <a:pt x="694229" y="709018"/>
                </a:lnTo>
                <a:lnTo>
                  <a:pt x="593205" y="555034"/>
                </a:lnTo>
                <a:lnTo>
                  <a:pt x="574283" y="494464"/>
                </a:lnTo>
                <a:lnTo>
                  <a:pt x="572978" y="464124"/>
                </a:lnTo>
                <a:lnTo>
                  <a:pt x="598207" y="445202"/>
                </a:lnTo>
                <a:lnTo>
                  <a:pt x="537636" y="407359"/>
                </a:lnTo>
                <a:lnTo>
                  <a:pt x="455642" y="301984"/>
                </a:lnTo>
                <a:lnTo>
                  <a:pt x="367341" y="364513"/>
                </a:lnTo>
                <a:lnTo>
                  <a:pt x="330694" y="343090"/>
                </a:lnTo>
                <a:lnTo>
                  <a:pt x="278931" y="355052"/>
                </a:lnTo>
                <a:lnTo>
                  <a:pt x="248591" y="268600"/>
                </a:lnTo>
                <a:lnTo>
                  <a:pt x="232171" y="247178"/>
                </a:lnTo>
                <a:lnTo>
                  <a:pt x="243480" y="184105"/>
                </a:lnTo>
                <a:lnTo>
                  <a:pt x="237173" y="152568"/>
                </a:lnTo>
                <a:lnTo>
                  <a:pt x="230866" y="143761"/>
                </a:lnTo>
                <a:lnTo>
                  <a:pt x="216947" y="138758"/>
                </a:lnTo>
                <a:lnTo>
                  <a:pt x="213141" y="127449"/>
                </a:lnTo>
                <a:lnTo>
                  <a:pt x="218143" y="106027"/>
                </a:lnTo>
                <a:lnTo>
                  <a:pt x="214337" y="87104"/>
                </a:lnTo>
                <a:lnTo>
                  <a:pt x="206725" y="70684"/>
                </a:lnTo>
                <a:lnTo>
                  <a:pt x="215533" y="35342"/>
                </a:lnTo>
                <a:lnTo>
                  <a:pt x="187803" y="0"/>
                </a:lnTo>
                <a:close/>
              </a:path>
            </a:pathLst>
          </a:custGeom>
          <a:solidFill>
            <a:srgbClr val="9B9A9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80" name="Frihandsfigur: Form 1179">
            <a:extLst>
              <a:ext uri="{FF2B5EF4-FFF2-40B4-BE49-F238E27FC236}">
                <a16:creationId xmlns:a16="http://schemas.microsoft.com/office/drawing/2014/main" id="{925D7C4A-23DF-FC1B-0251-6041215B613B}"/>
              </a:ext>
            </a:extLst>
          </p:cNvPr>
          <p:cNvSpPr/>
          <p:nvPr/>
        </p:nvSpPr>
        <p:spPr>
          <a:xfrm>
            <a:off x="8594224" y="1829616"/>
            <a:ext cx="708280" cy="747583"/>
          </a:xfrm>
          <a:custGeom>
            <a:avLst/>
            <a:gdLst>
              <a:gd name="connsiteX0" fmla="*/ 270775 w 1264053"/>
              <a:gd name="connsiteY0" fmla="*/ 218 h 1334194"/>
              <a:gd name="connsiteX1" fmla="*/ 27186 w 1264053"/>
              <a:gd name="connsiteY1" fmla="*/ 60789 h 1334194"/>
              <a:gd name="connsiteX2" fmla="*/ 41649 w 1264053"/>
              <a:gd name="connsiteY2" fmla="*/ 205963 h 1334194"/>
              <a:gd name="connsiteX3" fmla="*/ 41649 w 1264053"/>
              <a:gd name="connsiteY3" fmla="*/ 206616 h 1334194"/>
              <a:gd name="connsiteX4" fmla="*/ 0 w 1264053"/>
              <a:gd name="connsiteY4" fmla="*/ 330259 h 1334194"/>
              <a:gd name="connsiteX5" fmla="*/ 92107 w 1264053"/>
              <a:gd name="connsiteY5" fmla="*/ 666608 h 1334194"/>
              <a:gd name="connsiteX6" fmla="*/ 227169 w 1264053"/>
              <a:gd name="connsiteY6" fmla="*/ 710758 h 1334194"/>
              <a:gd name="connsiteX7" fmla="*/ 305465 w 1264053"/>
              <a:gd name="connsiteY7" fmla="*/ 706952 h 1334194"/>
              <a:gd name="connsiteX8" fmla="*/ 366036 w 1264053"/>
              <a:gd name="connsiteY8" fmla="*/ 788946 h 1334194"/>
              <a:gd name="connsiteX9" fmla="*/ 406381 w 1264053"/>
              <a:gd name="connsiteY9" fmla="*/ 847016 h 1334194"/>
              <a:gd name="connsiteX10" fmla="*/ 456838 w 1264053"/>
              <a:gd name="connsiteY10" fmla="*/ 903781 h 1334194"/>
              <a:gd name="connsiteX11" fmla="*/ 475760 w 1264053"/>
              <a:gd name="connsiteY11" fmla="*/ 990886 h 1334194"/>
              <a:gd name="connsiteX12" fmla="*/ 562865 w 1264053"/>
              <a:gd name="connsiteY12" fmla="*/ 1096912 h 1334194"/>
              <a:gd name="connsiteX13" fmla="*/ 603209 w 1264053"/>
              <a:gd name="connsiteY13" fmla="*/ 1182712 h 1334194"/>
              <a:gd name="connsiteX14" fmla="*/ 598207 w 1264053"/>
              <a:gd name="connsiteY14" fmla="*/ 1224362 h 1334194"/>
              <a:gd name="connsiteX15" fmla="*/ 623436 w 1264053"/>
              <a:gd name="connsiteY15" fmla="*/ 1259704 h 1334194"/>
              <a:gd name="connsiteX16" fmla="*/ 644859 w 1264053"/>
              <a:gd name="connsiteY16" fmla="*/ 1244588 h 1334194"/>
              <a:gd name="connsiteX17" fmla="*/ 768502 w 1264053"/>
              <a:gd name="connsiteY17" fmla="*/ 1267316 h 1334194"/>
              <a:gd name="connsiteX18" fmla="*/ 808847 w 1264053"/>
              <a:gd name="connsiteY18" fmla="*/ 1283736 h 1334194"/>
              <a:gd name="connsiteX19" fmla="*/ 906065 w 1264053"/>
              <a:gd name="connsiteY19" fmla="*/ 1288739 h 1334194"/>
              <a:gd name="connsiteX20" fmla="*/ 975444 w 1264053"/>
              <a:gd name="connsiteY20" fmla="*/ 1308965 h 1334194"/>
              <a:gd name="connsiteX21" fmla="*/ 1000673 w 1264053"/>
              <a:gd name="connsiteY21" fmla="*/ 1334194 h 1334194"/>
              <a:gd name="connsiteX22" fmla="*/ 1039821 w 1264053"/>
              <a:gd name="connsiteY22" fmla="*/ 1293850 h 1334194"/>
              <a:gd name="connsiteX23" fmla="*/ 1053741 w 1264053"/>
              <a:gd name="connsiteY23" fmla="*/ 1143673 h 1334194"/>
              <a:gd name="connsiteX24" fmla="*/ 1128231 w 1264053"/>
              <a:gd name="connsiteY24" fmla="*/ 1031339 h 1334194"/>
              <a:gd name="connsiteX25" fmla="*/ 1169880 w 1264053"/>
              <a:gd name="connsiteY25" fmla="*/ 1054067 h 1334194"/>
              <a:gd name="connsiteX26" fmla="*/ 1176188 w 1264053"/>
              <a:gd name="connsiteY26" fmla="*/ 1062223 h 1334194"/>
              <a:gd name="connsiteX27" fmla="*/ 1171185 w 1264053"/>
              <a:gd name="connsiteY27" fmla="*/ 1054610 h 1334194"/>
              <a:gd name="connsiteX28" fmla="*/ 1197719 w 1264053"/>
              <a:gd name="connsiteY28" fmla="*/ 953695 h 1334194"/>
              <a:gd name="connsiteX29" fmla="*/ 1195218 w 1264053"/>
              <a:gd name="connsiteY29" fmla="*/ 879857 h 1334194"/>
              <a:gd name="connsiteX30" fmla="*/ 1180755 w 1264053"/>
              <a:gd name="connsiteY30" fmla="*/ 757410 h 1334194"/>
              <a:gd name="connsiteX31" fmla="*/ 1264054 w 1264053"/>
              <a:gd name="connsiteY31" fmla="*/ 657038 h 1334194"/>
              <a:gd name="connsiteX32" fmla="*/ 1246981 w 1264053"/>
              <a:gd name="connsiteY32" fmla="*/ 646272 h 1334194"/>
              <a:gd name="connsiteX33" fmla="*/ 1214140 w 1264053"/>
              <a:gd name="connsiteY33" fmla="*/ 567976 h 1334194"/>
              <a:gd name="connsiteX34" fmla="*/ 1186410 w 1264053"/>
              <a:gd name="connsiteY34" fmla="*/ 560364 h 1334194"/>
              <a:gd name="connsiteX35" fmla="*/ 1077882 w 1264053"/>
              <a:gd name="connsiteY35" fmla="*/ 674546 h 1334194"/>
              <a:gd name="connsiteX36" fmla="*/ 1033731 w 1264053"/>
              <a:gd name="connsiteY36" fmla="*/ 654319 h 1334194"/>
              <a:gd name="connsiteX37" fmla="*/ 984470 w 1264053"/>
              <a:gd name="connsiteY37" fmla="*/ 656821 h 1334194"/>
              <a:gd name="connsiteX38" fmla="*/ 915091 w 1264053"/>
              <a:gd name="connsiteY38" fmla="*/ 571021 h 1334194"/>
              <a:gd name="connsiteX39" fmla="*/ 852018 w 1264053"/>
              <a:gd name="connsiteY39" fmla="*/ 473803 h 1334194"/>
              <a:gd name="connsiteX40" fmla="*/ 838751 w 1264053"/>
              <a:gd name="connsiteY40" fmla="*/ 369734 h 1334194"/>
              <a:gd name="connsiteX41" fmla="*/ 836903 w 1264053"/>
              <a:gd name="connsiteY41" fmla="*/ 369081 h 1334194"/>
              <a:gd name="connsiteX42" fmla="*/ 834402 w 1264053"/>
              <a:gd name="connsiteY42" fmla="*/ 363426 h 1334194"/>
              <a:gd name="connsiteX43" fmla="*/ 787750 w 1264053"/>
              <a:gd name="connsiteY43" fmla="*/ 352660 h 1334194"/>
              <a:gd name="connsiteX44" fmla="*/ 795362 w 1264053"/>
              <a:gd name="connsiteY44" fmla="*/ 308510 h 1334194"/>
              <a:gd name="connsiteX45" fmla="*/ 772634 w 1264053"/>
              <a:gd name="connsiteY45" fmla="*/ 274473 h 1334194"/>
              <a:gd name="connsiteX46" fmla="*/ 766980 w 1264053"/>
              <a:gd name="connsiteY46" fmla="*/ 269471 h 1334194"/>
              <a:gd name="connsiteX47" fmla="*/ 618651 w 1264053"/>
              <a:gd name="connsiteY47" fmla="*/ 136910 h 1334194"/>
              <a:gd name="connsiteX48" fmla="*/ 608538 w 1264053"/>
              <a:gd name="connsiteY48" fmla="*/ 44803 h 1334194"/>
              <a:gd name="connsiteX49" fmla="*/ 568193 w 1264053"/>
              <a:gd name="connsiteY49" fmla="*/ 30884 h 1334194"/>
              <a:gd name="connsiteX50" fmla="*/ 451401 w 1264053"/>
              <a:gd name="connsiteY50" fmla="*/ 11962 h 1334194"/>
              <a:gd name="connsiteX51" fmla="*/ 270884 w 1264053"/>
              <a:gd name="connsiteY51" fmla="*/ 0 h 1334194"/>
              <a:gd name="connsiteX52" fmla="*/ 270884 w 1264053"/>
              <a:gd name="connsiteY52" fmla="*/ 0 h 1334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64053" h="1334194">
                <a:moveTo>
                  <a:pt x="270775" y="218"/>
                </a:moveTo>
                <a:lnTo>
                  <a:pt x="27186" y="60789"/>
                </a:lnTo>
                <a:lnTo>
                  <a:pt x="41649" y="205963"/>
                </a:lnTo>
                <a:lnTo>
                  <a:pt x="41649" y="206616"/>
                </a:lnTo>
                <a:lnTo>
                  <a:pt x="0" y="330259"/>
                </a:lnTo>
                <a:lnTo>
                  <a:pt x="92107" y="666608"/>
                </a:lnTo>
                <a:lnTo>
                  <a:pt x="227169" y="710758"/>
                </a:lnTo>
                <a:lnTo>
                  <a:pt x="305465" y="706952"/>
                </a:lnTo>
                <a:lnTo>
                  <a:pt x="366036" y="788946"/>
                </a:lnTo>
                <a:lnTo>
                  <a:pt x="406381" y="847016"/>
                </a:lnTo>
                <a:lnTo>
                  <a:pt x="456838" y="903781"/>
                </a:lnTo>
                <a:lnTo>
                  <a:pt x="475760" y="990886"/>
                </a:lnTo>
                <a:lnTo>
                  <a:pt x="562865" y="1096912"/>
                </a:lnTo>
                <a:lnTo>
                  <a:pt x="603209" y="1182712"/>
                </a:lnTo>
                <a:lnTo>
                  <a:pt x="598207" y="1224362"/>
                </a:lnTo>
                <a:lnTo>
                  <a:pt x="623436" y="1259704"/>
                </a:lnTo>
                <a:lnTo>
                  <a:pt x="644859" y="1244588"/>
                </a:lnTo>
                <a:lnTo>
                  <a:pt x="768502" y="1267316"/>
                </a:lnTo>
                <a:lnTo>
                  <a:pt x="808847" y="1283736"/>
                </a:lnTo>
                <a:lnTo>
                  <a:pt x="906065" y="1288739"/>
                </a:lnTo>
                <a:lnTo>
                  <a:pt x="975444" y="1308965"/>
                </a:lnTo>
                <a:lnTo>
                  <a:pt x="1000673" y="1334194"/>
                </a:lnTo>
                <a:lnTo>
                  <a:pt x="1039821" y="1293850"/>
                </a:lnTo>
                <a:lnTo>
                  <a:pt x="1053741" y="1143673"/>
                </a:lnTo>
                <a:lnTo>
                  <a:pt x="1128231" y="1031339"/>
                </a:lnTo>
                <a:lnTo>
                  <a:pt x="1169880" y="1054067"/>
                </a:lnTo>
                <a:lnTo>
                  <a:pt x="1176188" y="1062223"/>
                </a:lnTo>
                <a:lnTo>
                  <a:pt x="1171185" y="1054610"/>
                </a:lnTo>
                <a:lnTo>
                  <a:pt x="1197719" y="953695"/>
                </a:lnTo>
                <a:lnTo>
                  <a:pt x="1195218" y="879857"/>
                </a:lnTo>
                <a:lnTo>
                  <a:pt x="1180755" y="757410"/>
                </a:lnTo>
                <a:lnTo>
                  <a:pt x="1264054" y="657038"/>
                </a:lnTo>
                <a:lnTo>
                  <a:pt x="1246981" y="646272"/>
                </a:lnTo>
                <a:lnTo>
                  <a:pt x="1214140" y="567976"/>
                </a:lnTo>
                <a:lnTo>
                  <a:pt x="1186410" y="560364"/>
                </a:lnTo>
                <a:lnTo>
                  <a:pt x="1077882" y="674546"/>
                </a:lnTo>
                <a:lnTo>
                  <a:pt x="1033731" y="654319"/>
                </a:lnTo>
                <a:lnTo>
                  <a:pt x="984470" y="656821"/>
                </a:lnTo>
                <a:lnTo>
                  <a:pt x="915091" y="571021"/>
                </a:lnTo>
                <a:lnTo>
                  <a:pt x="852018" y="473803"/>
                </a:lnTo>
                <a:lnTo>
                  <a:pt x="838751" y="369734"/>
                </a:lnTo>
                <a:lnTo>
                  <a:pt x="836903" y="369081"/>
                </a:lnTo>
                <a:lnTo>
                  <a:pt x="834402" y="363426"/>
                </a:lnTo>
                <a:lnTo>
                  <a:pt x="787750" y="352660"/>
                </a:lnTo>
                <a:lnTo>
                  <a:pt x="795362" y="308510"/>
                </a:lnTo>
                <a:lnTo>
                  <a:pt x="772634" y="274473"/>
                </a:lnTo>
                <a:lnTo>
                  <a:pt x="766980" y="269471"/>
                </a:lnTo>
                <a:lnTo>
                  <a:pt x="618651" y="136910"/>
                </a:lnTo>
                <a:lnTo>
                  <a:pt x="608538" y="44803"/>
                </a:lnTo>
                <a:lnTo>
                  <a:pt x="568193" y="30884"/>
                </a:lnTo>
                <a:lnTo>
                  <a:pt x="451401" y="11962"/>
                </a:lnTo>
                <a:lnTo>
                  <a:pt x="270884" y="0"/>
                </a:lnTo>
                <a:lnTo>
                  <a:pt x="270884" y="0"/>
                </a:lnTo>
                <a:close/>
              </a:path>
            </a:pathLst>
          </a:custGeom>
          <a:solidFill>
            <a:srgbClr val="CBCBC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182" name="Frihandsfigur: Form 1181">
            <a:extLst>
              <a:ext uri="{FF2B5EF4-FFF2-40B4-BE49-F238E27FC236}">
                <a16:creationId xmlns:a16="http://schemas.microsoft.com/office/drawing/2014/main" id="{8657505E-2CC3-04EE-19F6-4F15F8FE3EE5}"/>
              </a:ext>
            </a:extLst>
          </p:cNvPr>
          <p:cNvSpPr/>
          <p:nvPr/>
        </p:nvSpPr>
        <p:spPr>
          <a:xfrm>
            <a:off x="9250469" y="2197892"/>
            <a:ext cx="675987" cy="690671"/>
          </a:xfrm>
          <a:custGeom>
            <a:avLst/>
            <a:gdLst>
              <a:gd name="connsiteX0" fmla="*/ 92868 w 1206418"/>
              <a:gd name="connsiteY0" fmla="*/ 0 h 1232625"/>
              <a:gd name="connsiteX1" fmla="*/ 9570 w 1206418"/>
              <a:gd name="connsiteY1" fmla="*/ 100372 h 1232625"/>
              <a:gd name="connsiteX2" fmla="*/ 24033 w 1206418"/>
              <a:gd name="connsiteY2" fmla="*/ 222819 h 1232625"/>
              <a:gd name="connsiteX3" fmla="*/ 26534 w 1206418"/>
              <a:gd name="connsiteY3" fmla="*/ 296656 h 1232625"/>
              <a:gd name="connsiteX4" fmla="*/ 0 w 1206418"/>
              <a:gd name="connsiteY4" fmla="*/ 397681 h 1232625"/>
              <a:gd name="connsiteX5" fmla="*/ 106027 w 1206418"/>
              <a:gd name="connsiteY5" fmla="*/ 551664 h 1232625"/>
              <a:gd name="connsiteX6" fmla="*/ 193132 w 1206418"/>
              <a:gd name="connsiteY6" fmla="*/ 751755 h 1232625"/>
              <a:gd name="connsiteX7" fmla="*/ 382457 w 1206418"/>
              <a:gd name="connsiteY7" fmla="*/ 1024379 h 1232625"/>
              <a:gd name="connsiteX8" fmla="*/ 393875 w 1206418"/>
              <a:gd name="connsiteY8" fmla="*/ 1110180 h 1232625"/>
              <a:gd name="connsiteX9" fmla="*/ 429217 w 1206418"/>
              <a:gd name="connsiteY9" fmla="*/ 1177057 h 1232625"/>
              <a:gd name="connsiteX10" fmla="*/ 508710 w 1206418"/>
              <a:gd name="connsiteY10" fmla="*/ 1222513 h 1232625"/>
              <a:gd name="connsiteX11" fmla="*/ 603318 w 1206418"/>
              <a:gd name="connsiteY11" fmla="*/ 1232626 h 1232625"/>
              <a:gd name="connsiteX12" fmla="*/ 680310 w 1206418"/>
              <a:gd name="connsiteY12" fmla="*/ 1185975 h 1232625"/>
              <a:gd name="connsiteX13" fmla="*/ 766110 w 1206418"/>
              <a:gd name="connsiteY13" fmla="*/ 1184670 h 1232625"/>
              <a:gd name="connsiteX14" fmla="*/ 830487 w 1206418"/>
              <a:gd name="connsiteY14" fmla="*/ 1200438 h 1232625"/>
              <a:gd name="connsiteX15" fmla="*/ 902476 w 1206418"/>
              <a:gd name="connsiteY15" fmla="*/ 1193478 h 1232625"/>
              <a:gd name="connsiteX16" fmla="*/ 947932 w 1206418"/>
              <a:gd name="connsiteY16" fmla="*/ 1188476 h 1232625"/>
              <a:gd name="connsiteX17" fmla="*/ 1064071 w 1206418"/>
              <a:gd name="connsiteY17" fmla="*/ 1173360 h 1232625"/>
              <a:gd name="connsiteX18" fmla="*/ 1050152 w 1206418"/>
              <a:gd name="connsiteY18" fmla="*/ 1038298 h 1232625"/>
              <a:gd name="connsiteX19" fmla="*/ 1081688 w 1206418"/>
              <a:gd name="connsiteY19" fmla="*/ 1006763 h 1232625"/>
              <a:gd name="connsiteX20" fmla="*/ 1096804 w 1206418"/>
              <a:gd name="connsiteY20" fmla="*/ 947388 h 1232625"/>
              <a:gd name="connsiteX21" fmla="*/ 1041235 w 1206418"/>
              <a:gd name="connsiteY21" fmla="*/ 883011 h 1232625"/>
              <a:gd name="connsiteX22" fmla="*/ 1033623 w 1206418"/>
              <a:gd name="connsiteY22" fmla="*/ 835054 h 1232625"/>
              <a:gd name="connsiteX23" fmla="*/ 1065159 w 1206418"/>
              <a:gd name="connsiteY23" fmla="*/ 779485 h 1232625"/>
              <a:gd name="connsiteX24" fmla="*/ 1034819 w 1206418"/>
              <a:gd name="connsiteY24" fmla="*/ 711302 h 1232625"/>
              <a:gd name="connsiteX25" fmla="*/ 1061353 w 1206418"/>
              <a:gd name="connsiteY25" fmla="*/ 662041 h 1232625"/>
              <a:gd name="connsiteX26" fmla="*/ 1082776 w 1206418"/>
              <a:gd name="connsiteY26" fmla="*/ 610278 h 1232625"/>
              <a:gd name="connsiteX27" fmla="*/ 1101697 w 1206418"/>
              <a:gd name="connsiteY27" fmla="*/ 564822 h 1232625"/>
              <a:gd name="connsiteX28" fmla="*/ 1148349 w 1206418"/>
              <a:gd name="connsiteY28" fmla="*/ 583744 h 1232625"/>
              <a:gd name="connsiteX29" fmla="*/ 1164770 w 1206418"/>
              <a:gd name="connsiteY29" fmla="*/ 617781 h 1232625"/>
              <a:gd name="connsiteX30" fmla="*/ 1192499 w 1206418"/>
              <a:gd name="connsiteY30" fmla="*/ 627894 h 1232625"/>
              <a:gd name="connsiteX31" fmla="*/ 1206419 w 1206418"/>
              <a:gd name="connsiteY31" fmla="*/ 548402 h 1232625"/>
              <a:gd name="connsiteX32" fmla="*/ 1164770 w 1206418"/>
              <a:gd name="connsiteY32" fmla="*/ 530785 h 1232625"/>
              <a:gd name="connsiteX33" fmla="*/ 1149654 w 1206418"/>
              <a:gd name="connsiteY33" fmla="*/ 505556 h 1232625"/>
              <a:gd name="connsiteX34" fmla="*/ 1150959 w 1206418"/>
              <a:gd name="connsiteY34" fmla="*/ 449987 h 1232625"/>
              <a:gd name="connsiteX35" fmla="*/ 1119423 w 1206418"/>
              <a:gd name="connsiteY35" fmla="*/ 415950 h 1232625"/>
              <a:gd name="connsiteX36" fmla="*/ 1135843 w 1206418"/>
              <a:gd name="connsiteY36" fmla="*/ 332652 h 1232625"/>
              <a:gd name="connsiteX37" fmla="*/ 1168684 w 1206418"/>
              <a:gd name="connsiteY37" fmla="*/ 275886 h 1232625"/>
              <a:gd name="connsiteX38" fmla="*/ 1183800 w 1206418"/>
              <a:gd name="connsiteY38" fmla="*/ 148437 h 1232625"/>
              <a:gd name="connsiteX39" fmla="*/ 1116921 w 1206418"/>
              <a:gd name="connsiteY39" fmla="*/ 130820 h 1232625"/>
              <a:gd name="connsiteX40" fmla="*/ 1077773 w 1206418"/>
              <a:gd name="connsiteY40" fmla="*/ 137127 h 1232625"/>
              <a:gd name="connsiteX41" fmla="*/ 1036124 w 1206418"/>
              <a:gd name="connsiteY41" fmla="*/ 118206 h 1232625"/>
              <a:gd name="connsiteX42" fmla="*/ 1014701 w 1206418"/>
              <a:gd name="connsiteY42" fmla="*/ 130820 h 1232625"/>
              <a:gd name="connsiteX43" fmla="*/ 960437 w 1206418"/>
              <a:gd name="connsiteY43" fmla="*/ 115705 h 1232625"/>
              <a:gd name="connsiteX44" fmla="*/ 932707 w 1206418"/>
              <a:gd name="connsiteY44" fmla="*/ 120707 h 1232625"/>
              <a:gd name="connsiteX45" fmla="*/ 883446 w 1206418"/>
              <a:gd name="connsiteY45" fmla="*/ 91672 h 1232625"/>
              <a:gd name="connsiteX46" fmla="*/ 759802 w 1206418"/>
              <a:gd name="connsiteY46" fmla="*/ 61332 h 1232625"/>
              <a:gd name="connsiteX47" fmla="*/ 639856 w 1206418"/>
              <a:gd name="connsiteY47" fmla="*/ 57526 h 1232625"/>
              <a:gd name="connsiteX48" fmla="*/ 561560 w 1206418"/>
              <a:gd name="connsiteY48" fmla="*/ 61332 h 1232625"/>
              <a:gd name="connsiteX49" fmla="*/ 545140 w 1206418"/>
              <a:gd name="connsiteY49" fmla="*/ 42411 h 1232625"/>
              <a:gd name="connsiteX50" fmla="*/ 372235 w 1206418"/>
              <a:gd name="connsiteY50" fmla="*/ 4567 h 1232625"/>
              <a:gd name="connsiteX51" fmla="*/ 287087 w 1206418"/>
              <a:gd name="connsiteY51" fmla="*/ 10875 h 1232625"/>
              <a:gd name="connsiteX52" fmla="*/ 212597 w 1206418"/>
              <a:gd name="connsiteY52" fmla="*/ 70141 h 1232625"/>
              <a:gd name="connsiteX53" fmla="*/ 157028 w 1206418"/>
              <a:gd name="connsiteY53" fmla="*/ 62528 h 1232625"/>
              <a:gd name="connsiteX54" fmla="*/ 92651 w 1206418"/>
              <a:gd name="connsiteY54" fmla="*/ 0 h 1232625"/>
              <a:gd name="connsiteX55" fmla="*/ 92651 w 1206418"/>
              <a:gd name="connsiteY55" fmla="*/ 0 h 123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06418" h="1232625">
                <a:moveTo>
                  <a:pt x="92868" y="0"/>
                </a:moveTo>
                <a:lnTo>
                  <a:pt x="9570" y="100372"/>
                </a:lnTo>
                <a:lnTo>
                  <a:pt x="24033" y="222819"/>
                </a:lnTo>
                <a:lnTo>
                  <a:pt x="26534" y="296656"/>
                </a:lnTo>
                <a:lnTo>
                  <a:pt x="0" y="397681"/>
                </a:lnTo>
                <a:lnTo>
                  <a:pt x="106027" y="551664"/>
                </a:lnTo>
                <a:lnTo>
                  <a:pt x="193132" y="751755"/>
                </a:lnTo>
                <a:lnTo>
                  <a:pt x="382457" y="1024379"/>
                </a:lnTo>
                <a:lnTo>
                  <a:pt x="393875" y="1110180"/>
                </a:lnTo>
                <a:lnTo>
                  <a:pt x="429217" y="1177057"/>
                </a:lnTo>
                <a:lnTo>
                  <a:pt x="508710" y="1222513"/>
                </a:lnTo>
                <a:lnTo>
                  <a:pt x="603318" y="1232626"/>
                </a:lnTo>
                <a:lnTo>
                  <a:pt x="680310" y="1185975"/>
                </a:lnTo>
                <a:lnTo>
                  <a:pt x="766110" y="1184670"/>
                </a:lnTo>
                <a:lnTo>
                  <a:pt x="830487" y="1200438"/>
                </a:lnTo>
                <a:lnTo>
                  <a:pt x="902476" y="1193478"/>
                </a:lnTo>
                <a:lnTo>
                  <a:pt x="947932" y="1188476"/>
                </a:lnTo>
                <a:lnTo>
                  <a:pt x="1064071" y="1173360"/>
                </a:lnTo>
                <a:lnTo>
                  <a:pt x="1050152" y="1038298"/>
                </a:lnTo>
                <a:lnTo>
                  <a:pt x="1081688" y="1006763"/>
                </a:lnTo>
                <a:lnTo>
                  <a:pt x="1096804" y="947388"/>
                </a:lnTo>
                <a:lnTo>
                  <a:pt x="1041235" y="883011"/>
                </a:lnTo>
                <a:lnTo>
                  <a:pt x="1033623" y="835054"/>
                </a:lnTo>
                <a:lnTo>
                  <a:pt x="1065159" y="779485"/>
                </a:lnTo>
                <a:lnTo>
                  <a:pt x="1034819" y="711302"/>
                </a:lnTo>
                <a:lnTo>
                  <a:pt x="1061353" y="662041"/>
                </a:lnTo>
                <a:lnTo>
                  <a:pt x="1082776" y="610278"/>
                </a:lnTo>
                <a:lnTo>
                  <a:pt x="1101697" y="564822"/>
                </a:lnTo>
                <a:lnTo>
                  <a:pt x="1148349" y="583744"/>
                </a:lnTo>
                <a:lnTo>
                  <a:pt x="1164770" y="617781"/>
                </a:lnTo>
                <a:lnTo>
                  <a:pt x="1192499" y="627894"/>
                </a:lnTo>
                <a:lnTo>
                  <a:pt x="1206419" y="548402"/>
                </a:lnTo>
                <a:lnTo>
                  <a:pt x="1164770" y="530785"/>
                </a:lnTo>
                <a:lnTo>
                  <a:pt x="1149654" y="505556"/>
                </a:lnTo>
                <a:lnTo>
                  <a:pt x="1150959" y="449987"/>
                </a:lnTo>
                <a:lnTo>
                  <a:pt x="1119423" y="415950"/>
                </a:lnTo>
                <a:lnTo>
                  <a:pt x="1135843" y="332652"/>
                </a:lnTo>
                <a:lnTo>
                  <a:pt x="1168684" y="275886"/>
                </a:lnTo>
                <a:lnTo>
                  <a:pt x="1183800" y="148437"/>
                </a:lnTo>
                <a:lnTo>
                  <a:pt x="1116921" y="130820"/>
                </a:lnTo>
                <a:lnTo>
                  <a:pt x="1077773" y="137127"/>
                </a:lnTo>
                <a:lnTo>
                  <a:pt x="1036124" y="118206"/>
                </a:lnTo>
                <a:lnTo>
                  <a:pt x="1014701" y="130820"/>
                </a:lnTo>
                <a:lnTo>
                  <a:pt x="960437" y="115705"/>
                </a:lnTo>
                <a:lnTo>
                  <a:pt x="932707" y="120707"/>
                </a:lnTo>
                <a:lnTo>
                  <a:pt x="883446" y="91672"/>
                </a:lnTo>
                <a:lnTo>
                  <a:pt x="759802" y="61332"/>
                </a:lnTo>
                <a:lnTo>
                  <a:pt x="639856" y="57526"/>
                </a:lnTo>
                <a:lnTo>
                  <a:pt x="561560" y="61332"/>
                </a:lnTo>
                <a:lnTo>
                  <a:pt x="545140" y="42411"/>
                </a:lnTo>
                <a:lnTo>
                  <a:pt x="372235" y="4567"/>
                </a:lnTo>
                <a:lnTo>
                  <a:pt x="287087" y="10875"/>
                </a:lnTo>
                <a:lnTo>
                  <a:pt x="212597" y="70141"/>
                </a:lnTo>
                <a:lnTo>
                  <a:pt x="157028" y="62528"/>
                </a:lnTo>
                <a:lnTo>
                  <a:pt x="92651" y="0"/>
                </a:lnTo>
                <a:lnTo>
                  <a:pt x="92651" y="0"/>
                </a:lnTo>
                <a:close/>
              </a:path>
            </a:pathLst>
          </a:custGeom>
          <a:solidFill>
            <a:srgbClr val="CBCBCC"/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grpSp>
        <p:nvGrpSpPr>
          <p:cNvPr id="1225" name="Grupp 1224">
            <a:extLst>
              <a:ext uri="{FF2B5EF4-FFF2-40B4-BE49-F238E27FC236}">
                <a16:creationId xmlns:a16="http://schemas.microsoft.com/office/drawing/2014/main" id="{6C8CDE39-CCB7-EB94-2018-269483A6AE8F}"/>
              </a:ext>
            </a:extLst>
          </p:cNvPr>
          <p:cNvGrpSpPr/>
          <p:nvPr/>
        </p:nvGrpSpPr>
        <p:grpSpPr>
          <a:xfrm>
            <a:off x="8990813" y="2523711"/>
            <a:ext cx="191584" cy="300174"/>
            <a:chOff x="8867166" y="413755"/>
            <a:chExt cx="420400" cy="658687"/>
          </a:xfrm>
        </p:grpSpPr>
        <p:sp>
          <p:nvSpPr>
            <p:cNvPr id="1226" name="Ellips 1225">
              <a:extLst>
                <a:ext uri="{FF2B5EF4-FFF2-40B4-BE49-F238E27FC236}">
                  <a16:creationId xmlns:a16="http://schemas.microsoft.com/office/drawing/2014/main" id="{B196BFE9-DF6A-EEA2-9E09-44FC42B39384}"/>
                </a:ext>
              </a:extLst>
            </p:cNvPr>
            <p:cNvSpPr/>
            <p:nvPr/>
          </p:nvSpPr>
          <p:spPr>
            <a:xfrm>
              <a:off x="8867166" y="413755"/>
              <a:ext cx="420400" cy="4204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227" name="Rak koppling 1226">
              <a:extLst>
                <a:ext uri="{FF2B5EF4-FFF2-40B4-BE49-F238E27FC236}">
                  <a16:creationId xmlns:a16="http://schemas.microsoft.com/office/drawing/2014/main" id="{8E0DFD07-4A61-C826-A7EF-561E352574EF}"/>
                </a:ext>
              </a:extLst>
            </p:cNvPr>
            <p:cNvCxnSpPr>
              <a:cxnSpLocks/>
              <a:stCxn id="1226" idx="4"/>
            </p:cNvCxnSpPr>
            <p:nvPr/>
          </p:nvCxnSpPr>
          <p:spPr>
            <a:xfrm>
              <a:off x="9077366" y="834155"/>
              <a:ext cx="0" cy="238287"/>
            </a:xfrm>
            <a:prstGeom prst="line">
              <a:avLst/>
            </a:prstGeom>
            <a:ln w="190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8" name="Grupp 1227">
              <a:extLst>
                <a:ext uri="{FF2B5EF4-FFF2-40B4-BE49-F238E27FC236}">
                  <a16:creationId xmlns:a16="http://schemas.microsoft.com/office/drawing/2014/main" id="{27512A99-F782-250D-2FFD-48215B4B9624}"/>
                </a:ext>
              </a:extLst>
            </p:cNvPr>
            <p:cNvGrpSpPr/>
            <p:nvPr/>
          </p:nvGrpSpPr>
          <p:grpSpPr>
            <a:xfrm>
              <a:off x="8913969" y="507911"/>
              <a:ext cx="326795" cy="236763"/>
              <a:chOff x="9179007" y="991919"/>
              <a:chExt cx="143008" cy="103609"/>
            </a:xfrm>
            <a:solidFill>
              <a:schemeClr val="bg2">
                <a:lumMod val="25000"/>
              </a:schemeClr>
            </a:solidFill>
          </p:grpSpPr>
          <p:sp>
            <p:nvSpPr>
              <p:cNvPr id="1229" name="Frihandsfigur: Form 1228">
                <a:extLst>
                  <a:ext uri="{FF2B5EF4-FFF2-40B4-BE49-F238E27FC236}">
                    <a16:creationId xmlns:a16="http://schemas.microsoft.com/office/drawing/2014/main" id="{AF58DBCE-2548-C02B-D192-0AE4528EB9EA}"/>
                  </a:ext>
                </a:extLst>
              </p:cNvPr>
              <p:cNvSpPr/>
              <p:nvPr/>
            </p:nvSpPr>
            <p:spPr>
              <a:xfrm>
                <a:off x="9179007" y="991919"/>
                <a:ext cx="104497" cy="51804"/>
              </a:xfrm>
              <a:custGeom>
                <a:avLst/>
                <a:gdLst>
                  <a:gd name="connsiteX0" fmla="*/ 387509 w 429895"/>
                  <a:gd name="connsiteY0" fmla="*/ 185499 h 213121"/>
                  <a:gd name="connsiteX1" fmla="*/ 425609 w 429895"/>
                  <a:gd name="connsiteY1" fmla="*/ 147399 h 213121"/>
                  <a:gd name="connsiteX2" fmla="*/ 425609 w 429895"/>
                  <a:gd name="connsiteY2" fmla="*/ 128349 h 213121"/>
                  <a:gd name="connsiteX3" fmla="*/ 300832 w 429895"/>
                  <a:gd name="connsiteY3" fmla="*/ 3572 h 213121"/>
                  <a:gd name="connsiteX4" fmla="*/ 285592 w 429895"/>
                  <a:gd name="connsiteY4" fmla="*/ 3572 h 213121"/>
                  <a:gd name="connsiteX5" fmla="*/ 172244 w 429895"/>
                  <a:gd name="connsiteY5" fmla="*/ 116919 h 213121"/>
                  <a:gd name="connsiteX6" fmla="*/ 133192 w 429895"/>
                  <a:gd name="connsiteY6" fmla="*/ 132159 h 213121"/>
                  <a:gd name="connsiteX7" fmla="*/ 92234 w 429895"/>
                  <a:gd name="connsiteY7" fmla="*/ 132159 h 213121"/>
                  <a:gd name="connsiteX8" fmla="*/ 65564 w 429895"/>
                  <a:gd name="connsiteY8" fmla="*/ 142637 h 213121"/>
                  <a:gd name="connsiteX9" fmla="*/ 2699 w 429895"/>
                  <a:gd name="connsiteY9" fmla="*/ 205502 h 213121"/>
                  <a:gd name="connsiteX10" fmla="*/ 5557 w 429895"/>
                  <a:gd name="connsiteY10" fmla="*/ 213122 h 213121"/>
                  <a:gd name="connsiteX11" fmla="*/ 126524 w 429895"/>
                  <a:gd name="connsiteY11" fmla="*/ 213122 h 213121"/>
                  <a:gd name="connsiteX12" fmla="*/ 177007 w 429895"/>
                  <a:gd name="connsiteY12" fmla="*/ 213122 h 213121"/>
                  <a:gd name="connsiteX13" fmla="*/ 199867 w 429895"/>
                  <a:gd name="connsiteY13" fmla="*/ 205502 h 213121"/>
                  <a:gd name="connsiteX14" fmla="*/ 241777 w 429895"/>
                  <a:gd name="connsiteY14" fmla="*/ 163592 h 213121"/>
                  <a:gd name="connsiteX15" fmla="*/ 285592 w 429895"/>
                  <a:gd name="connsiteY15" fmla="*/ 118824 h 213121"/>
                  <a:gd name="connsiteX16" fmla="*/ 300832 w 429895"/>
                  <a:gd name="connsiteY16" fmla="*/ 119777 h 213121"/>
                  <a:gd name="connsiteX17" fmla="*/ 355124 w 429895"/>
                  <a:gd name="connsiteY17" fmla="*/ 175022 h 213121"/>
                  <a:gd name="connsiteX18" fmla="*/ 364649 w 429895"/>
                  <a:gd name="connsiteY18" fmla="*/ 184547 h 213121"/>
                  <a:gd name="connsiteX19" fmla="*/ 387509 w 429895"/>
                  <a:gd name="connsiteY19" fmla="*/ 185499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387509" y="185499"/>
                    </a:moveTo>
                    <a:cubicBezTo>
                      <a:pt x="396082" y="176927"/>
                      <a:pt x="421799" y="151209"/>
                      <a:pt x="425609" y="147399"/>
                    </a:cubicBezTo>
                    <a:cubicBezTo>
                      <a:pt x="431324" y="141684"/>
                      <a:pt x="431324" y="134064"/>
                      <a:pt x="425609" y="128349"/>
                    </a:cubicBezTo>
                    <a:cubicBezTo>
                      <a:pt x="419894" y="122634"/>
                      <a:pt x="305594" y="7382"/>
                      <a:pt x="300832" y="3572"/>
                    </a:cubicBezTo>
                    <a:cubicBezTo>
                      <a:pt x="296069" y="-1191"/>
                      <a:pt x="290354" y="-1191"/>
                      <a:pt x="285592" y="3572"/>
                    </a:cubicBezTo>
                    <a:cubicBezTo>
                      <a:pt x="285592" y="3572"/>
                      <a:pt x="181769" y="107394"/>
                      <a:pt x="172244" y="116919"/>
                    </a:cubicBezTo>
                    <a:cubicBezTo>
                      <a:pt x="162719" y="126444"/>
                      <a:pt x="157004" y="132159"/>
                      <a:pt x="133192" y="132159"/>
                    </a:cubicBezTo>
                    <a:lnTo>
                      <a:pt x="92234" y="132159"/>
                    </a:lnTo>
                    <a:cubicBezTo>
                      <a:pt x="83662" y="132159"/>
                      <a:pt x="76994" y="131207"/>
                      <a:pt x="65564" y="142637"/>
                    </a:cubicBezTo>
                    <a:cubicBezTo>
                      <a:pt x="52229" y="155972"/>
                      <a:pt x="4604" y="203597"/>
                      <a:pt x="2699" y="205502"/>
                    </a:cubicBezTo>
                    <a:cubicBezTo>
                      <a:pt x="-2063" y="210264"/>
                      <a:pt x="-158" y="213122"/>
                      <a:pt x="5557" y="213122"/>
                    </a:cubicBezTo>
                    <a:lnTo>
                      <a:pt x="126524" y="213122"/>
                    </a:lnTo>
                    <a:lnTo>
                      <a:pt x="177007" y="213122"/>
                    </a:lnTo>
                    <a:cubicBezTo>
                      <a:pt x="185579" y="213122"/>
                      <a:pt x="193199" y="213122"/>
                      <a:pt x="199867" y="205502"/>
                    </a:cubicBezTo>
                    <a:cubicBezTo>
                      <a:pt x="207487" y="197882"/>
                      <a:pt x="241777" y="163592"/>
                      <a:pt x="241777" y="163592"/>
                    </a:cubicBezTo>
                    <a:cubicBezTo>
                      <a:pt x="241777" y="163592"/>
                      <a:pt x="283687" y="121682"/>
                      <a:pt x="285592" y="118824"/>
                    </a:cubicBezTo>
                    <a:cubicBezTo>
                      <a:pt x="289402" y="115014"/>
                      <a:pt x="294164" y="112157"/>
                      <a:pt x="300832" y="119777"/>
                    </a:cubicBezTo>
                    <a:cubicBezTo>
                      <a:pt x="310357" y="129302"/>
                      <a:pt x="355124" y="175022"/>
                      <a:pt x="355124" y="175022"/>
                    </a:cubicBezTo>
                    <a:cubicBezTo>
                      <a:pt x="355124" y="175022"/>
                      <a:pt x="358934" y="179784"/>
                      <a:pt x="364649" y="184547"/>
                    </a:cubicBezTo>
                    <a:cubicBezTo>
                      <a:pt x="374174" y="193119"/>
                      <a:pt x="379889" y="193119"/>
                      <a:pt x="387509" y="18549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230" name="Frihandsfigur: Form 1229">
                <a:extLst>
                  <a:ext uri="{FF2B5EF4-FFF2-40B4-BE49-F238E27FC236}">
                    <a16:creationId xmlns:a16="http://schemas.microsoft.com/office/drawing/2014/main" id="{747DA7E6-1D3B-87E7-58F0-0577E57B664A}"/>
                  </a:ext>
                </a:extLst>
              </p:cNvPr>
              <p:cNvSpPr/>
              <p:nvPr/>
            </p:nvSpPr>
            <p:spPr>
              <a:xfrm>
                <a:off x="9217518" y="1043724"/>
                <a:ext cx="104497" cy="51804"/>
              </a:xfrm>
              <a:custGeom>
                <a:avLst/>
                <a:gdLst>
                  <a:gd name="connsiteX0" fmla="*/ 42386 w 429895"/>
                  <a:gd name="connsiteY0" fmla="*/ 28575 h 213121"/>
                  <a:gd name="connsiteX1" fmla="*/ 4286 w 429895"/>
                  <a:gd name="connsiteY1" fmla="*/ 66675 h 213121"/>
                  <a:gd name="connsiteX2" fmla="*/ 4286 w 429895"/>
                  <a:gd name="connsiteY2" fmla="*/ 85725 h 213121"/>
                  <a:gd name="connsiteX3" fmla="*/ 129064 w 429895"/>
                  <a:gd name="connsiteY3" fmla="*/ 209550 h 213121"/>
                  <a:gd name="connsiteX4" fmla="*/ 144304 w 429895"/>
                  <a:gd name="connsiteY4" fmla="*/ 209550 h 213121"/>
                  <a:gd name="connsiteX5" fmla="*/ 257651 w 429895"/>
                  <a:gd name="connsiteY5" fmla="*/ 96203 h 213121"/>
                  <a:gd name="connsiteX6" fmla="*/ 296704 w 429895"/>
                  <a:gd name="connsiteY6" fmla="*/ 80962 h 213121"/>
                  <a:gd name="connsiteX7" fmla="*/ 337661 w 429895"/>
                  <a:gd name="connsiteY7" fmla="*/ 80962 h 213121"/>
                  <a:gd name="connsiteX8" fmla="*/ 364331 w 429895"/>
                  <a:gd name="connsiteY8" fmla="*/ 70485 h 213121"/>
                  <a:gd name="connsiteX9" fmla="*/ 427196 w 429895"/>
                  <a:gd name="connsiteY9" fmla="*/ 7620 h 213121"/>
                  <a:gd name="connsiteX10" fmla="*/ 424339 w 429895"/>
                  <a:gd name="connsiteY10" fmla="*/ 0 h 213121"/>
                  <a:gd name="connsiteX11" fmla="*/ 302419 w 429895"/>
                  <a:gd name="connsiteY11" fmla="*/ 0 h 213121"/>
                  <a:gd name="connsiteX12" fmla="*/ 251936 w 429895"/>
                  <a:gd name="connsiteY12" fmla="*/ 0 h 213121"/>
                  <a:gd name="connsiteX13" fmla="*/ 229076 w 429895"/>
                  <a:gd name="connsiteY13" fmla="*/ 7620 h 213121"/>
                  <a:gd name="connsiteX14" fmla="*/ 187166 w 429895"/>
                  <a:gd name="connsiteY14" fmla="*/ 49530 h 213121"/>
                  <a:gd name="connsiteX15" fmla="*/ 143351 w 429895"/>
                  <a:gd name="connsiteY15" fmla="*/ 94298 h 213121"/>
                  <a:gd name="connsiteX16" fmla="*/ 128111 w 429895"/>
                  <a:gd name="connsiteY16" fmla="*/ 93345 h 213121"/>
                  <a:gd name="connsiteX17" fmla="*/ 73819 w 429895"/>
                  <a:gd name="connsiteY17" fmla="*/ 38100 h 213121"/>
                  <a:gd name="connsiteX18" fmla="*/ 64294 w 429895"/>
                  <a:gd name="connsiteY18" fmla="*/ 28575 h 213121"/>
                  <a:gd name="connsiteX19" fmla="*/ 42386 w 429895"/>
                  <a:gd name="connsiteY19" fmla="*/ 28575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42386" y="28575"/>
                    </a:moveTo>
                    <a:cubicBezTo>
                      <a:pt x="33814" y="37147"/>
                      <a:pt x="8096" y="62865"/>
                      <a:pt x="4286" y="66675"/>
                    </a:cubicBezTo>
                    <a:cubicBezTo>
                      <a:pt x="-1429" y="72390"/>
                      <a:pt x="-1429" y="80010"/>
                      <a:pt x="4286" y="85725"/>
                    </a:cubicBezTo>
                    <a:cubicBezTo>
                      <a:pt x="10001" y="91440"/>
                      <a:pt x="125254" y="205740"/>
                      <a:pt x="129064" y="209550"/>
                    </a:cubicBezTo>
                    <a:cubicBezTo>
                      <a:pt x="133826" y="214312"/>
                      <a:pt x="139541" y="214312"/>
                      <a:pt x="144304" y="209550"/>
                    </a:cubicBezTo>
                    <a:cubicBezTo>
                      <a:pt x="144304" y="209550"/>
                      <a:pt x="248126" y="105728"/>
                      <a:pt x="257651" y="96203"/>
                    </a:cubicBezTo>
                    <a:cubicBezTo>
                      <a:pt x="267176" y="86678"/>
                      <a:pt x="272891" y="80962"/>
                      <a:pt x="296704" y="80962"/>
                    </a:cubicBezTo>
                    <a:lnTo>
                      <a:pt x="337661" y="80962"/>
                    </a:lnTo>
                    <a:cubicBezTo>
                      <a:pt x="346234" y="80962"/>
                      <a:pt x="352901" y="81915"/>
                      <a:pt x="364331" y="70485"/>
                    </a:cubicBezTo>
                    <a:cubicBezTo>
                      <a:pt x="377666" y="57150"/>
                      <a:pt x="425291" y="9525"/>
                      <a:pt x="427196" y="7620"/>
                    </a:cubicBezTo>
                    <a:cubicBezTo>
                      <a:pt x="431959" y="2857"/>
                      <a:pt x="430054" y="0"/>
                      <a:pt x="424339" y="0"/>
                    </a:cubicBezTo>
                    <a:lnTo>
                      <a:pt x="302419" y="0"/>
                    </a:lnTo>
                    <a:lnTo>
                      <a:pt x="251936" y="0"/>
                    </a:lnTo>
                    <a:cubicBezTo>
                      <a:pt x="243364" y="0"/>
                      <a:pt x="235744" y="0"/>
                      <a:pt x="229076" y="7620"/>
                    </a:cubicBezTo>
                    <a:cubicBezTo>
                      <a:pt x="221456" y="15240"/>
                      <a:pt x="187166" y="49530"/>
                      <a:pt x="187166" y="49530"/>
                    </a:cubicBezTo>
                    <a:cubicBezTo>
                      <a:pt x="187166" y="49530"/>
                      <a:pt x="145256" y="91440"/>
                      <a:pt x="143351" y="94298"/>
                    </a:cubicBezTo>
                    <a:cubicBezTo>
                      <a:pt x="139541" y="98108"/>
                      <a:pt x="134779" y="100965"/>
                      <a:pt x="128111" y="93345"/>
                    </a:cubicBezTo>
                    <a:cubicBezTo>
                      <a:pt x="118586" y="83820"/>
                      <a:pt x="73819" y="38100"/>
                      <a:pt x="73819" y="38100"/>
                    </a:cubicBezTo>
                    <a:cubicBezTo>
                      <a:pt x="73819" y="38100"/>
                      <a:pt x="70009" y="33338"/>
                      <a:pt x="64294" y="28575"/>
                    </a:cubicBezTo>
                    <a:cubicBezTo>
                      <a:pt x="55721" y="20955"/>
                      <a:pt x="50006" y="20955"/>
                      <a:pt x="42386" y="2857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231" name="Frihandsfigur: Form 1230">
                <a:extLst>
                  <a:ext uri="{FF2B5EF4-FFF2-40B4-BE49-F238E27FC236}">
                    <a16:creationId xmlns:a16="http://schemas.microsoft.com/office/drawing/2014/main" id="{2FCB6E4E-6B80-A850-2267-E388C531851C}"/>
                  </a:ext>
                </a:extLst>
              </p:cNvPr>
              <p:cNvSpPr/>
              <p:nvPr/>
            </p:nvSpPr>
            <p:spPr>
              <a:xfrm>
                <a:off x="9235346" y="1028790"/>
                <a:ext cx="30330" cy="30330"/>
              </a:xfrm>
              <a:custGeom>
                <a:avLst/>
                <a:gdLst>
                  <a:gd name="connsiteX0" fmla="*/ 58579 w 124777"/>
                  <a:gd name="connsiteY0" fmla="*/ 123349 h 124777"/>
                  <a:gd name="connsiteX1" fmla="*/ 1429 w 124777"/>
                  <a:gd name="connsiteY1" fmla="*/ 66199 h 124777"/>
                  <a:gd name="connsiteX2" fmla="*/ 1429 w 124777"/>
                  <a:gd name="connsiteY2" fmla="*/ 58579 h 124777"/>
                  <a:gd name="connsiteX3" fmla="*/ 58579 w 124777"/>
                  <a:gd name="connsiteY3" fmla="*/ 1429 h 124777"/>
                  <a:gd name="connsiteX4" fmla="*/ 66199 w 124777"/>
                  <a:gd name="connsiteY4" fmla="*/ 1429 h 124777"/>
                  <a:gd name="connsiteX5" fmla="*/ 123349 w 124777"/>
                  <a:gd name="connsiteY5" fmla="*/ 58579 h 124777"/>
                  <a:gd name="connsiteX6" fmla="*/ 123349 w 124777"/>
                  <a:gd name="connsiteY6" fmla="*/ 66199 h 124777"/>
                  <a:gd name="connsiteX7" fmla="*/ 66199 w 124777"/>
                  <a:gd name="connsiteY7" fmla="*/ 123349 h 124777"/>
                  <a:gd name="connsiteX8" fmla="*/ 58579 w 124777"/>
                  <a:gd name="connsiteY8" fmla="*/ 123349 h 12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777" h="124777">
                    <a:moveTo>
                      <a:pt x="58579" y="123349"/>
                    </a:moveTo>
                    <a:lnTo>
                      <a:pt x="1429" y="66199"/>
                    </a:lnTo>
                    <a:cubicBezTo>
                      <a:pt x="-476" y="64294"/>
                      <a:pt x="-476" y="60484"/>
                      <a:pt x="1429" y="58579"/>
                    </a:cubicBezTo>
                    <a:lnTo>
                      <a:pt x="58579" y="1429"/>
                    </a:lnTo>
                    <a:cubicBezTo>
                      <a:pt x="60484" y="-476"/>
                      <a:pt x="64294" y="-476"/>
                      <a:pt x="66199" y="1429"/>
                    </a:cubicBezTo>
                    <a:lnTo>
                      <a:pt x="123349" y="58579"/>
                    </a:lnTo>
                    <a:cubicBezTo>
                      <a:pt x="125254" y="60484"/>
                      <a:pt x="125254" y="64294"/>
                      <a:pt x="123349" y="66199"/>
                    </a:cubicBezTo>
                    <a:lnTo>
                      <a:pt x="66199" y="123349"/>
                    </a:lnTo>
                    <a:cubicBezTo>
                      <a:pt x="64294" y="125254"/>
                      <a:pt x="60484" y="125254"/>
                      <a:pt x="58579" y="12334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</p:grpSp>
      <p:pic>
        <p:nvPicPr>
          <p:cNvPr id="1253" name="Bild 1252">
            <a:extLst>
              <a:ext uri="{FF2B5EF4-FFF2-40B4-BE49-F238E27FC236}">
                <a16:creationId xmlns:a16="http://schemas.microsoft.com/office/drawing/2014/main" id="{76BBFA49-3AB7-1751-3A7C-710A022A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4584" y="2631222"/>
            <a:ext cx="1636846" cy="327368"/>
          </a:xfrm>
          <a:prstGeom prst="rect">
            <a:avLst/>
          </a:prstGeom>
        </p:spPr>
      </p:pic>
      <p:grpSp>
        <p:nvGrpSpPr>
          <p:cNvPr id="1341" name="Grupp 1340">
            <a:extLst>
              <a:ext uri="{FF2B5EF4-FFF2-40B4-BE49-F238E27FC236}">
                <a16:creationId xmlns:a16="http://schemas.microsoft.com/office/drawing/2014/main" id="{141A00E8-321C-CC96-CD6E-D475AD29037B}"/>
              </a:ext>
            </a:extLst>
          </p:cNvPr>
          <p:cNvGrpSpPr/>
          <p:nvPr/>
        </p:nvGrpSpPr>
        <p:grpSpPr>
          <a:xfrm>
            <a:off x="9181731" y="3859984"/>
            <a:ext cx="191584" cy="300174"/>
            <a:chOff x="9695608" y="4639767"/>
            <a:chExt cx="152170" cy="238421"/>
          </a:xfrm>
        </p:grpSpPr>
        <p:grpSp>
          <p:nvGrpSpPr>
            <p:cNvPr id="1342" name="Grupp 1341">
              <a:extLst>
                <a:ext uri="{FF2B5EF4-FFF2-40B4-BE49-F238E27FC236}">
                  <a16:creationId xmlns:a16="http://schemas.microsoft.com/office/drawing/2014/main" id="{7C6ECBE8-DC4F-36C5-CBDD-CDFE6DC334C5}"/>
                </a:ext>
              </a:extLst>
            </p:cNvPr>
            <p:cNvGrpSpPr/>
            <p:nvPr/>
          </p:nvGrpSpPr>
          <p:grpSpPr>
            <a:xfrm>
              <a:off x="9695608" y="4639767"/>
              <a:ext cx="152170" cy="238421"/>
              <a:chOff x="8867166" y="413755"/>
              <a:chExt cx="420400" cy="658687"/>
            </a:xfrm>
          </p:grpSpPr>
          <p:sp>
            <p:nvSpPr>
              <p:cNvPr id="1368" name="Ellips 1367">
                <a:extLst>
                  <a:ext uri="{FF2B5EF4-FFF2-40B4-BE49-F238E27FC236}">
                    <a16:creationId xmlns:a16="http://schemas.microsoft.com/office/drawing/2014/main" id="{481AD227-31B2-FE8F-0E27-7B87E9379567}"/>
                  </a:ext>
                </a:extLst>
              </p:cNvPr>
              <p:cNvSpPr/>
              <p:nvPr/>
            </p:nvSpPr>
            <p:spPr>
              <a:xfrm>
                <a:off x="8867166" y="413755"/>
                <a:ext cx="420400" cy="420400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1369" name="Rak koppling 1368">
                <a:extLst>
                  <a:ext uri="{FF2B5EF4-FFF2-40B4-BE49-F238E27FC236}">
                    <a16:creationId xmlns:a16="http://schemas.microsoft.com/office/drawing/2014/main" id="{B43679D5-6889-AA5A-9BF9-191F3F380274}"/>
                  </a:ext>
                </a:extLst>
              </p:cNvPr>
              <p:cNvCxnSpPr>
                <a:cxnSpLocks/>
                <a:stCxn id="1368" idx="4"/>
              </p:cNvCxnSpPr>
              <p:nvPr/>
            </p:nvCxnSpPr>
            <p:spPr>
              <a:xfrm>
                <a:off x="9077366" y="834155"/>
                <a:ext cx="0" cy="238287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3" name="Bild 124">
              <a:extLst>
                <a:ext uri="{FF2B5EF4-FFF2-40B4-BE49-F238E27FC236}">
                  <a16:creationId xmlns:a16="http://schemas.microsoft.com/office/drawing/2014/main" id="{82EDAC55-166D-C863-4353-FA64F7C9DA17}"/>
                </a:ext>
              </a:extLst>
            </p:cNvPr>
            <p:cNvGrpSpPr/>
            <p:nvPr/>
          </p:nvGrpSpPr>
          <p:grpSpPr>
            <a:xfrm>
              <a:off x="9717885" y="4674073"/>
              <a:ext cx="116198" cy="71491"/>
              <a:chOff x="10255156" y="3482087"/>
              <a:chExt cx="617269" cy="379772"/>
            </a:xfrm>
            <a:solidFill>
              <a:schemeClr val="bg2">
                <a:lumMod val="25000"/>
              </a:schemeClr>
            </a:solidFill>
          </p:grpSpPr>
          <p:sp>
            <p:nvSpPr>
              <p:cNvPr id="1344" name="Frihandsfigur: Form 1343">
                <a:extLst>
                  <a:ext uri="{FF2B5EF4-FFF2-40B4-BE49-F238E27FC236}">
                    <a16:creationId xmlns:a16="http://schemas.microsoft.com/office/drawing/2014/main" id="{62038491-73F7-DF15-EB23-B86268771A26}"/>
                  </a:ext>
                </a:extLst>
              </p:cNvPr>
              <p:cNvSpPr/>
              <p:nvPr/>
            </p:nvSpPr>
            <p:spPr>
              <a:xfrm>
                <a:off x="10503026" y="3482458"/>
                <a:ext cx="218971" cy="379401"/>
              </a:xfrm>
              <a:custGeom>
                <a:avLst/>
                <a:gdLst>
                  <a:gd name="connsiteX0" fmla="*/ 218788 w 218971"/>
                  <a:gd name="connsiteY0" fmla="*/ -255 h 379401"/>
                  <a:gd name="connsiteX1" fmla="*/ 96520 w 218971"/>
                  <a:gd name="connsiteY1" fmla="*/ -255 h 379401"/>
                  <a:gd name="connsiteX2" fmla="*/ 88740 w 218971"/>
                  <a:gd name="connsiteY2" fmla="*/ 5673 h 379401"/>
                  <a:gd name="connsiteX3" fmla="*/ -183 w 218971"/>
                  <a:gd name="connsiteY3" fmla="*/ 330981 h 379401"/>
                  <a:gd name="connsiteX4" fmla="*/ 9080 w 218971"/>
                  <a:gd name="connsiteY4" fmla="*/ 379147 h 379401"/>
                  <a:gd name="connsiteX5" fmla="*/ 113564 w 218971"/>
                  <a:gd name="connsiteY5" fmla="*/ 379147 h 379401"/>
                  <a:gd name="connsiteX6" fmla="*/ 120233 w 218971"/>
                  <a:gd name="connsiteY6" fmla="*/ 379147 h 379401"/>
                  <a:gd name="connsiteX7" fmla="*/ 128384 w 218971"/>
                  <a:gd name="connsiteY7" fmla="*/ 373219 h 379401"/>
                  <a:gd name="connsiteX8" fmla="*/ 166176 w 218971"/>
                  <a:gd name="connsiteY8" fmla="*/ 231684 h 379401"/>
                  <a:gd name="connsiteX9" fmla="*/ 168399 w 218971"/>
                  <a:gd name="connsiteY9" fmla="*/ 223903 h 379401"/>
                  <a:gd name="connsiteX10" fmla="*/ 158025 w 218971"/>
                  <a:gd name="connsiteY10" fmla="*/ 225385 h 379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8971" h="379401">
                    <a:moveTo>
                      <a:pt x="218788" y="-255"/>
                    </a:moveTo>
                    <a:lnTo>
                      <a:pt x="96520" y="-255"/>
                    </a:lnTo>
                    <a:cubicBezTo>
                      <a:pt x="92815" y="-255"/>
                      <a:pt x="89851" y="2339"/>
                      <a:pt x="88740" y="5673"/>
                    </a:cubicBezTo>
                    <a:lnTo>
                      <a:pt x="-183" y="330981"/>
                    </a:lnTo>
                    <a:lnTo>
                      <a:pt x="9080" y="379147"/>
                    </a:lnTo>
                    <a:lnTo>
                      <a:pt x="113564" y="379147"/>
                    </a:lnTo>
                    <a:lnTo>
                      <a:pt x="120233" y="379147"/>
                    </a:lnTo>
                    <a:cubicBezTo>
                      <a:pt x="124308" y="379147"/>
                      <a:pt x="127273" y="376924"/>
                      <a:pt x="128384" y="373219"/>
                    </a:cubicBezTo>
                    <a:lnTo>
                      <a:pt x="166176" y="231684"/>
                    </a:lnTo>
                    <a:lnTo>
                      <a:pt x="168399" y="223903"/>
                    </a:lnTo>
                    <a:lnTo>
                      <a:pt x="158025" y="22538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45" name="Frihandsfigur: Form 1344">
                <a:extLst>
                  <a:ext uri="{FF2B5EF4-FFF2-40B4-BE49-F238E27FC236}">
                    <a16:creationId xmlns:a16="http://schemas.microsoft.com/office/drawing/2014/main" id="{BB68FAF1-7D36-4DB3-DEB0-530190EAF4DE}"/>
                  </a:ext>
                </a:extLst>
              </p:cNvPr>
              <p:cNvSpPr/>
              <p:nvPr/>
            </p:nvSpPr>
            <p:spPr>
              <a:xfrm>
                <a:off x="10618625" y="3713656"/>
                <a:ext cx="48166" cy="145239"/>
              </a:xfrm>
              <a:custGeom>
                <a:avLst/>
                <a:gdLst>
                  <a:gd name="connsiteX0" fmla="*/ 42426 w 48166"/>
                  <a:gd name="connsiteY0" fmla="*/ 116 h 145239"/>
                  <a:gd name="connsiteX1" fmla="*/ 5375 w 48166"/>
                  <a:gd name="connsiteY1" fmla="*/ 139057 h 145239"/>
                  <a:gd name="connsiteX2" fmla="*/ 2411 w 48166"/>
                  <a:gd name="connsiteY2" fmla="*/ 141650 h 145239"/>
                  <a:gd name="connsiteX3" fmla="*/ -183 w 48166"/>
                  <a:gd name="connsiteY3" fmla="*/ 140168 h 145239"/>
                  <a:gd name="connsiteX4" fmla="*/ 5004 w 48166"/>
                  <a:gd name="connsiteY4" fmla="*/ 144985 h 145239"/>
                  <a:gd name="connsiteX5" fmla="*/ 10192 w 48166"/>
                  <a:gd name="connsiteY5" fmla="*/ 141280 h 145239"/>
                  <a:gd name="connsiteX6" fmla="*/ 47983 w 48166"/>
                  <a:gd name="connsiteY6" fmla="*/ -255 h 145239"/>
                  <a:gd name="connsiteX7" fmla="*/ 42426 w 48166"/>
                  <a:gd name="connsiteY7" fmla="*/ 116 h 14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166" h="145239">
                    <a:moveTo>
                      <a:pt x="42426" y="116"/>
                    </a:moveTo>
                    <a:lnTo>
                      <a:pt x="5375" y="139057"/>
                    </a:lnTo>
                    <a:cubicBezTo>
                      <a:pt x="5004" y="140539"/>
                      <a:pt x="3893" y="141650"/>
                      <a:pt x="2411" y="141650"/>
                    </a:cubicBezTo>
                    <a:cubicBezTo>
                      <a:pt x="1299" y="141650"/>
                      <a:pt x="188" y="140909"/>
                      <a:pt x="-183" y="140168"/>
                    </a:cubicBezTo>
                    <a:cubicBezTo>
                      <a:pt x="188" y="142762"/>
                      <a:pt x="2411" y="144985"/>
                      <a:pt x="5004" y="144985"/>
                    </a:cubicBezTo>
                    <a:cubicBezTo>
                      <a:pt x="7227" y="144985"/>
                      <a:pt x="9450" y="143873"/>
                      <a:pt x="10192" y="141280"/>
                    </a:cubicBezTo>
                    <a:cubicBezTo>
                      <a:pt x="10192" y="141280"/>
                      <a:pt x="27605" y="75700"/>
                      <a:pt x="47983" y="-255"/>
                    </a:cubicBezTo>
                    <a:cubicBezTo>
                      <a:pt x="46131" y="857"/>
                      <a:pt x="44278" y="857"/>
                      <a:pt x="42426" y="116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46" name="Frihandsfigur: Form 1345">
                <a:extLst>
                  <a:ext uri="{FF2B5EF4-FFF2-40B4-BE49-F238E27FC236}">
                    <a16:creationId xmlns:a16="http://schemas.microsoft.com/office/drawing/2014/main" id="{080140A8-CD37-27B6-68BF-C28B6E62A96E}"/>
                  </a:ext>
                </a:extLst>
              </p:cNvPr>
              <p:cNvSpPr/>
              <p:nvPr/>
            </p:nvSpPr>
            <p:spPr>
              <a:xfrm>
                <a:off x="10255156" y="3490239"/>
                <a:ext cx="264543" cy="371621"/>
              </a:xfrm>
              <a:custGeom>
                <a:avLst/>
                <a:gdLst>
                  <a:gd name="connsiteX0" fmla="*/ 260286 w 264543"/>
                  <a:gd name="connsiteY0" fmla="*/ -255 h 371621"/>
                  <a:gd name="connsiteX1" fmla="*/ 253246 w 264543"/>
                  <a:gd name="connsiteY1" fmla="*/ -255 h 371621"/>
                  <a:gd name="connsiteX2" fmla="*/ 252505 w 264543"/>
                  <a:gd name="connsiteY2" fmla="*/ 1968 h 371621"/>
                  <a:gd name="connsiteX3" fmla="*/ 156172 w 264543"/>
                  <a:gd name="connsiteY3" fmla="*/ 353211 h 371621"/>
                  <a:gd name="connsiteX4" fmla="*/ 138388 w 264543"/>
                  <a:gd name="connsiteY4" fmla="*/ 286890 h 371621"/>
                  <a:gd name="connsiteX5" fmla="*/ 137647 w 264543"/>
                  <a:gd name="connsiteY5" fmla="*/ 284667 h 371621"/>
                  <a:gd name="connsiteX6" fmla="*/ -183 w 264543"/>
                  <a:gd name="connsiteY6" fmla="*/ 284667 h 371621"/>
                  <a:gd name="connsiteX7" fmla="*/ 929 w 264543"/>
                  <a:gd name="connsiteY7" fmla="*/ 288372 h 371621"/>
                  <a:gd name="connsiteX8" fmla="*/ 21307 w 264543"/>
                  <a:gd name="connsiteY8" fmla="*/ 365068 h 371621"/>
                  <a:gd name="connsiteX9" fmla="*/ 29458 w 264543"/>
                  <a:gd name="connsiteY9" fmla="*/ 371366 h 371621"/>
                  <a:gd name="connsiteX10" fmla="*/ 156172 w 264543"/>
                  <a:gd name="connsiteY10" fmla="*/ 371366 h 371621"/>
                  <a:gd name="connsiteX11" fmla="*/ 164323 w 264543"/>
                  <a:gd name="connsiteY11" fmla="*/ 365068 h 371621"/>
                  <a:gd name="connsiteX12" fmla="*/ 263250 w 264543"/>
                  <a:gd name="connsiteY12" fmla="*/ 3821 h 371621"/>
                  <a:gd name="connsiteX13" fmla="*/ 264361 w 264543"/>
                  <a:gd name="connsiteY13" fmla="*/ 116 h 371621"/>
                  <a:gd name="connsiteX14" fmla="*/ 260286 w 264543"/>
                  <a:gd name="connsiteY14" fmla="*/ 116 h 37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4543" h="371621">
                    <a:moveTo>
                      <a:pt x="260286" y="-255"/>
                    </a:moveTo>
                    <a:lnTo>
                      <a:pt x="253246" y="-255"/>
                    </a:lnTo>
                    <a:lnTo>
                      <a:pt x="252505" y="1968"/>
                    </a:lnTo>
                    <a:lnTo>
                      <a:pt x="156172" y="353211"/>
                    </a:lnTo>
                    <a:lnTo>
                      <a:pt x="138388" y="286890"/>
                    </a:lnTo>
                    <a:lnTo>
                      <a:pt x="137647" y="284667"/>
                    </a:lnTo>
                    <a:lnTo>
                      <a:pt x="-183" y="284667"/>
                    </a:lnTo>
                    <a:lnTo>
                      <a:pt x="929" y="288372"/>
                    </a:lnTo>
                    <a:lnTo>
                      <a:pt x="21307" y="365068"/>
                    </a:lnTo>
                    <a:cubicBezTo>
                      <a:pt x="22048" y="368773"/>
                      <a:pt x="25382" y="371366"/>
                      <a:pt x="29458" y="371366"/>
                    </a:cubicBezTo>
                    <a:lnTo>
                      <a:pt x="156172" y="371366"/>
                    </a:lnTo>
                    <a:cubicBezTo>
                      <a:pt x="159877" y="371366"/>
                      <a:pt x="163212" y="368773"/>
                      <a:pt x="164323" y="365068"/>
                    </a:cubicBezTo>
                    <a:lnTo>
                      <a:pt x="263250" y="3821"/>
                    </a:lnTo>
                    <a:lnTo>
                      <a:pt x="264361" y="116"/>
                    </a:lnTo>
                    <a:lnTo>
                      <a:pt x="260286" y="116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47" name="Frihandsfigur: Form 1346">
                <a:extLst>
                  <a:ext uri="{FF2B5EF4-FFF2-40B4-BE49-F238E27FC236}">
                    <a16:creationId xmlns:a16="http://schemas.microsoft.com/office/drawing/2014/main" id="{E10C937E-28D0-AEA4-3B43-E6EF57154CD2}"/>
                  </a:ext>
                </a:extLst>
              </p:cNvPr>
              <p:cNvSpPr/>
              <p:nvPr/>
            </p:nvSpPr>
            <p:spPr>
              <a:xfrm>
                <a:off x="10281091" y="3482458"/>
                <a:ext cx="231568" cy="375696"/>
              </a:xfrm>
              <a:custGeom>
                <a:avLst/>
                <a:gdLst>
                  <a:gd name="connsiteX0" fmla="*/ 229163 w 231568"/>
                  <a:gd name="connsiteY0" fmla="*/ -255 h 375696"/>
                  <a:gd name="connsiteX1" fmla="*/ 108747 w 231568"/>
                  <a:gd name="connsiteY1" fmla="*/ -255 h 375696"/>
                  <a:gd name="connsiteX2" fmla="*/ 108747 w 231568"/>
                  <a:gd name="connsiteY2" fmla="*/ -255 h 375696"/>
                  <a:gd name="connsiteX3" fmla="*/ 100966 w 231568"/>
                  <a:gd name="connsiteY3" fmla="*/ 5673 h 375696"/>
                  <a:gd name="connsiteX4" fmla="*/ 929 w 231568"/>
                  <a:gd name="connsiteY4" fmla="*/ 371737 h 375696"/>
                  <a:gd name="connsiteX5" fmla="*/ -183 w 231568"/>
                  <a:gd name="connsiteY5" fmla="*/ 375442 h 375696"/>
                  <a:gd name="connsiteX6" fmla="*/ 129866 w 231568"/>
                  <a:gd name="connsiteY6" fmla="*/ 375442 h 375696"/>
                  <a:gd name="connsiteX7" fmla="*/ 130607 w 231568"/>
                  <a:gd name="connsiteY7" fmla="*/ 373219 h 375696"/>
                  <a:gd name="connsiteX8" fmla="*/ 133571 w 231568"/>
                  <a:gd name="connsiteY8" fmla="*/ 362104 h 375696"/>
                  <a:gd name="connsiteX9" fmla="*/ 231386 w 231568"/>
                  <a:gd name="connsiteY9" fmla="*/ -255 h 375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568" h="375696">
                    <a:moveTo>
                      <a:pt x="229163" y="-255"/>
                    </a:moveTo>
                    <a:lnTo>
                      <a:pt x="108747" y="-255"/>
                    </a:lnTo>
                    <a:cubicBezTo>
                      <a:pt x="108747" y="-255"/>
                      <a:pt x="112452" y="-255"/>
                      <a:pt x="108747" y="-255"/>
                    </a:cubicBezTo>
                    <a:cubicBezTo>
                      <a:pt x="105042" y="-255"/>
                      <a:pt x="102078" y="2339"/>
                      <a:pt x="100966" y="5673"/>
                    </a:cubicBezTo>
                    <a:lnTo>
                      <a:pt x="929" y="371737"/>
                    </a:lnTo>
                    <a:lnTo>
                      <a:pt x="-183" y="375442"/>
                    </a:lnTo>
                    <a:lnTo>
                      <a:pt x="129866" y="375442"/>
                    </a:lnTo>
                    <a:lnTo>
                      <a:pt x="130607" y="373219"/>
                    </a:lnTo>
                    <a:lnTo>
                      <a:pt x="133571" y="362104"/>
                    </a:lnTo>
                    <a:lnTo>
                      <a:pt x="231386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48" name="Frihandsfigur: Form 1347">
                <a:extLst>
                  <a:ext uri="{FF2B5EF4-FFF2-40B4-BE49-F238E27FC236}">
                    <a16:creationId xmlns:a16="http://schemas.microsoft.com/office/drawing/2014/main" id="{C173F609-B9F1-4A02-37AE-2C2391F30BDC}"/>
                  </a:ext>
                </a:extLst>
              </p:cNvPr>
              <p:cNvSpPr/>
              <p:nvPr/>
            </p:nvSpPr>
            <p:spPr>
              <a:xfrm>
                <a:off x="10259231" y="3778125"/>
                <a:ext cx="145980" cy="80771"/>
              </a:xfrm>
              <a:custGeom>
                <a:avLst/>
                <a:gdLst>
                  <a:gd name="connsiteX0" fmla="*/ 144316 w 145980"/>
                  <a:gd name="connsiteY0" fmla="*/ 77552 h 80771"/>
                  <a:gd name="connsiteX1" fmla="*/ 123567 w 145980"/>
                  <a:gd name="connsiteY1" fmla="*/ -255 h 80771"/>
                  <a:gd name="connsiteX2" fmla="*/ -183 w 145980"/>
                  <a:gd name="connsiteY2" fmla="*/ -255 h 80771"/>
                  <a:gd name="connsiteX3" fmla="*/ 20566 w 145980"/>
                  <a:gd name="connsiteY3" fmla="*/ 76811 h 80771"/>
                  <a:gd name="connsiteX4" fmla="*/ 25012 w 145980"/>
                  <a:gd name="connsiteY4" fmla="*/ 80516 h 80771"/>
                  <a:gd name="connsiteX5" fmla="*/ 145798 w 145980"/>
                  <a:gd name="connsiteY5" fmla="*/ 80516 h 80771"/>
                  <a:gd name="connsiteX6" fmla="*/ 144316 w 145980"/>
                  <a:gd name="connsiteY6" fmla="*/ 77552 h 8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980" h="80771">
                    <a:moveTo>
                      <a:pt x="144316" y="77552"/>
                    </a:moveTo>
                    <a:lnTo>
                      <a:pt x="123567" y="-255"/>
                    </a:lnTo>
                    <a:lnTo>
                      <a:pt x="-183" y="-255"/>
                    </a:lnTo>
                    <a:lnTo>
                      <a:pt x="20566" y="76811"/>
                    </a:lnTo>
                    <a:cubicBezTo>
                      <a:pt x="21307" y="78664"/>
                      <a:pt x="23159" y="80516"/>
                      <a:pt x="25012" y="80516"/>
                    </a:cubicBezTo>
                    <a:lnTo>
                      <a:pt x="145798" y="80516"/>
                    </a:lnTo>
                    <a:cubicBezTo>
                      <a:pt x="145057" y="79775"/>
                      <a:pt x="144687" y="78664"/>
                      <a:pt x="144316" y="77552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49" name="Frihandsfigur: Form 1348">
                <a:extLst>
                  <a:ext uri="{FF2B5EF4-FFF2-40B4-BE49-F238E27FC236}">
                    <a16:creationId xmlns:a16="http://schemas.microsoft.com/office/drawing/2014/main" id="{07BE04A6-C21A-92F5-7B85-E8D04978D932}"/>
                  </a:ext>
                </a:extLst>
              </p:cNvPr>
              <p:cNvSpPr/>
              <p:nvPr/>
            </p:nvSpPr>
            <p:spPr>
              <a:xfrm>
                <a:off x="10386316" y="3493203"/>
                <a:ext cx="130048" cy="365693"/>
              </a:xfrm>
              <a:custGeom>
                <a:avLst/>
                <a:gdLst>
                  <a:gd name="connsiteX0" fmla="*/ 124308 w 130048"/>
                  <a:gd name="connsiteY0" fmla="*/ -255 h 365693"/>
                  <a:gd name="connsiteX1" fmla="*/ 28346 w 130048"/>
                  <a:gd name="connsiteY1" fmla="*/ 351359 h 365693"/>
                  <a:gd name="connsiteX2" fmla="*/ 27235 w 130048"/>
                  <a:gd name="connsiteY2" fmla="*/ 355064 h 365693"/>
                  <a:gd name="connsiteX3" fmla="*/ 25382 w 130048"/>
                  <a:gd name="connsiteY3" fmla="*/ 356546 h 365693"/>
                  <a:gd name="connsiteX4" fmla="*/ 23530 w 130048"/>
                  <a:gd name="connsiteY4" fmla="*/ 355064 h 365693"/>
                  <a:gd name="connsiteX5" fmla="*/ 5745 w 130048"/>
                  <a:gd name="connsiteY5" fmla="*/ 288372 h 365693"/>
                  <a:gd name="connsiteX6" fmla="*/ -183 w 130048"/>
                  <a:gd name="connsiteY6" fmla="*/ 284667 h 365693"/>
                  <a:gd name="connsiteX7" fmla="*/ 20566 w 130048"/>
                  <a:gd name="connsiteY7" fmla="*/ 361733 h 365693"/>
                  <a:gd name="connsiteX8" fmla="*/ 25753 w 130048"/>
                  <a:gd name="connsiteY8" fmla="*/ 365438 h 365693"/>
                  <a:gd name="connsiteX9" fmla="*/ 30940 w 130048"/>
                  <a:gd name="connsiteY9" fmla="*/ 361733 h 365693"/>
                  <a:gd name="connsiteX10" fmla="*/ 129866 w 130048"/>
                  <a:gd name="connsiteY10" fmla="*/ -255 h 36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0048" h="365693">
                    <a:moveTo>
                      <a:pt x="124308" y="-255"/>
                    </a:moveTo>
                    <a:lnTo>
                      <a:pt x="28346" y="351359"/>
                    </a:lnTo>
                    <a:cubicBezTo>
                      <a:pt x="28346" y="351359"/>
                      <a:pt x="27605" y="354323"/>
                      <a:pt x="27235" y="355064"/>
                    </a:cubicBezTo>
                    <a:cubicBezTo>
                      <a:pt x="26864" y="355805"/>
                      <a:pt x="26494" y="356546"/>
                      <a:pt x="25382" y="356546"/>
                    </a:cubicBezTo>
                    <a:cubicBezTo>
                      <a:pt x="24641" y="356546"/>
                      <a:pt x="23900" y="355805"/>
                      <a:pt x="23530" y="355064"/>
                    </a:cubicBezTo>
                    <a:cubicBezTo>
                      <a:pt x="23159" y="354323"/>
                      <a:pt x="9450" y="302822"/>
                      <a:pt x="5745" y="288372"/>
                    </a:cubicBezTo>
                    <a:lnTo>
                      <a:pt x="-183" y="284667"/>
                    </a:lnTo>
                    <a:lnTo>
                      <a:pt x="20566" y="361733"/>
                    </a:lnTo>
                    <a:cubicBezTo>
                      <a:pt x="21307" y="363956"/>
                      <a:pt x="23159" y="365438"/>
                      <a:pt x="25753" y="365438"/>
                    </a:cubicBezTo>
                    <a:cubicBezTo>
                      <a:pt x="27976" y="365438"/>
                      <a:pt x="30199" y="363956"/>
                      <a:pt x="30940" y="361733"/>
                    </a:cubicBezTo>
                    <a:lnTo>
                      <a:pt x="129866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50" name="Frihandsfigur: Form 1349">
                <a:extLst>
                  <a:ext uri="{FF2B5EF4-FFF2-40B4-BE49-F238E27FC236}">
                    <a16:creationId xmlns:a16="http://schemas.microsoft.com/office/drawing/2014/main" id="{985AD7EB-E439-297E-6636-9C338CFCFA27}"/>
                  </a:ext>
                </a:extLst>
              </p:cNvPr>
              <p:cNvSpPr/>
              <p:nvPr/>
            </p:nvSpPr>
            <p:spPr>
              <a:xfrm>
                <a:off x="10293688" y="3619917"/>
                <a:ext cx="505745" cy="103742"/>
              </a:xfrm>
              <a:custGeom>
                <a:avLst/>
                <a:gdLst>
                  <a:gd name="connsiteX0" fmla="*/ 481109 w 505745"/>
                  <a:gd name="connsiteY0" fmla="*/ -255 h 103742"/>
                  <a:gd name="connsiteX1" fmla="*/ 478886 w 505745"/>
                  <a:gd name="connsiteY1" fmla="*/ -255 h 103742"/>
                  <a:gd name="connsiteX2" fmla="*/ 27605 w 505745"/>
                  <a:gd name="connsiteY2" fmla="*/ -255 h 103742"/>
                  <a:gd name="connsiteX3" fmla="*/ 25012 w 505745"/>
                  <a:gd name="connsiteY3" fmla="*/ -255 h 103742"/>
                  <a:gd name="connsiteX4" fmla="*/ 24641 w 505745"/>
                  <a:gd name="connsiteY4" fmla="*/ 1968 h 103742"/>
                  <a:gd name="connsiteX5" fmla="*/ -183 w 505745"/>
                  <a:gd name="connsiteY5" fmla="*/ 94225 h 103742"/>
                  <a:gd name="connsiteX6" fmla="*/ -183 w 505745"/>
                  <a:gd name="connsiteY6" fmla="*/ 94225 h 103742"/>
                  <a:gd name="connsiteX7" fmla="*/ -183 w 505745"/>
                  <a:gd name="connsiteY7" fmla="*/ 94225 h 103742"/>
                  <a:gd name="connsiteX8" fmla="*/ 7968 w 505745"/>
                  <a:gd name="connsiteY8" fmla="*/ 103488 h 103742"/>
                  <a:gd name="connsiteX9" fmla="*/ 499635 w 505745"/>
                  <a:gd name="connsiteY9" fmla="*/ 103488 h 103742"/>
                  <a:gd name="connsiteX10" fmla="*/ 505563 w 505745"/>
                  <a:gd name="connsiteY10" fmla="*/ 94596 h 103742"/>
                  <a:gd name="connsiteX11" fmla="*/ 481850 w 505745"/>
                  <a:gd name="connsiteY11" fmla="*/ 1968 h 1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5745" h="103742">
                    <a:moveTo>
                      <a:pt x="481109" y="-255"/>
                    </a:moveTo>
                    <a:lnTo>
                      <a:pt x="478886" y="-255"/>
                    </a:lnTo>
                    <a:lnTo>
                      <a:pt x="27605" y="-255"/>
                    </a:lnTo>
                    <a:lnTo>
                      <a:pt x="25012" y="-255"/>
                    </a:lnTo>
                    <a:lnTo>
                      <a:pt x="24641" y="1968"/>
                    </a:lnTo>
                    <a:lnTo>
                      <a:pt x="-183" y="94225"/>
                    </a:lnTo>
                    <a:lnTo>
                      <a:pt x="-183" y="94225"/>
                    </a:lnTo>
                    <a:lnTo>
                      <a:pt x="-183" y="94225"/>
                    </a:lnTo>
                    <a:lnTo>
                      <a:pt x="7968" y="103488"/>
                    </a:lnTo>
                    <a:lnTo>
                      <a:pt x="499635" y="103488"/>
                    </a:lnTo>
                    <a:lnTo>
                      <a:pt x="505563" y="94596"/>
                    </a:lnTo>
                    <a:lnTo>
                      <a:pt x="481850" y="1968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51" name="Frihandsfigur: Form 1350">
                <a:extLst>
                  <a:ext uri="{FF2B5EF4-FFF2-40B4-BE49-F238E27FC236}">
                    <a16:creationId xmlns:a16="http://schemas.microsoft.com/office/drawing/2014/main" id="{51C8F60A-746C-CC5E-3563-0DB5E742037D}"/>
                  </a:ext>
                </a:extLst>
              </p:cNvPr>
              <p:cNvSpPr/>
              <p:nvPr/>
            </p:nvSpPr>
            <p:spPr>
              <a:xfrm>
                <a:off x="10297394" y="3622881"/>
                <a:ext cx="498335" cy="89663"/>
              </a:xfrm>
              <a:custGeom>
                <a:avLst/>
                <a:gdLst>
                  <a:gd name="connsiteX0" fmla="*/ -183 w 498335"/>
                  <a:gd name="connsiteY0" fmla="*/ 89408 h 89663"/>
                  <a:gd name="connsiteX1" fmla="*/ 498153 w 498335"/>
                  <a:gd name="connsiteY1" fmla="*/ 89408 h 89663"/>
                  <a:gd name="connsiteX2" fmla="*/ 475181 w 498335"/>
                  <a:gd name="connsiteY2" fmla="*/ -255 h 89663"/>
                  <a:gd name="connsiteX3" fmla="*/ 23900 w 498335"/>
                  <a:gd name="connsiteY3" fmla="*/ -255 h 8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335" h="89663">
                    <a:moveTo>
                      <a:pt x="-183" y="89408"/>
                    </a:moveTo>
                    <a:lnTo>
                      <a:pt x="498153" y="89408"/>
                    </a:lnTo>
                    <a:lnTo>
                      <a:pt x="475181" y="-255"/>
                    </a:lnTo>
                    <a:lnTo>
                      <a:pt x="23900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52" name="Frihandsfigur: Form 1351">
                <a:extLst>
                  <a:ext uri="{FF2B5EF4-FFF2-40B4-BE49-F238E27FC236}">
                    <a16:creationId xmlns:a16="http://schemas.microsoft.com/office/drawing/2014/main" id="{CD3A2847-8665-DC42-2525-2E3065038CA4}"/>
                  </a:ext>
                </a:extLst>
              </p:cNvPr>
              <p:cNvSpPr/>
              <p:nvPr/>
            </p:nvSpPr>
            <p:spPr>
              <a:xfrm>
                <a:off x="10298876" y="3715879"/>
                <a:ext cx="496112" cy="4816"/>
              </a:xfrm>
              <a:custGeom>
                <a:avLst/>
                <a:gdLst>
                  <a:gd name="connsiteX0" fmla="*/ -183 w 496112"/>
                  <a:gd name="connsiteY0" fmla="*/ -255 h 4816"/>
                  <a:gd name="connsiteX1" fmla="*/ 495930 w 496112"/>
                  <a:gd name="connsiteY1" fmla="*/ -255 h 4816"/>
                  <a:gd name="connsiteX2" fmla="*/ 492595 w 496112"/>
                  <a:gd name="connsiteY2" fmla="*/ 4562 h 4816"/>
                  <a:gd name="connsiteX3" fmla="*/ 4263 w 496112"/>
                  <a:gd name="connsiteY3" fmla="*/ 4562 h 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6112" h="4816">
                    <a:moveTo>
                      <a:pt x="-183" y="-255"/>
                    </a:moveTo>
                    <a:lnTo>
                      <a:pt x="495930" y="-255"/>
                    </a:lnTo>
                    <a:lnTo>
                      <a:pt x="492595" y="4562"/>
                    </a:lnTo>
                    <a:lnTo>
                      <a:pt x="4263" y="4562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53" name="Frihandsfigur: Form 1352">
                <a:extLst>
                  <a:ext uri="{FF2B5EF4-FFF2-40B4-BE49-F238E27FC236}">
                    <a16:creationId xmlns:a16="http://schemas.microsoft.com/office/drawing/2014/main" id="{028114D3-396C-6BA1-9214-7B3C7B8528BE}"/>
                  </a:ext>
                </a:extLst>
              </p:cNvPr>
              <p:cNvSpPr/>
              <p:nvPr/>
            </p:nvSpPr>
            <p:spPr>
              <a:xfrm>
                <a:off x="10417809" y="3573603"/>
                <a:ext cx="205262" cy="287885"/>
              </a:xfrm>
              <a:custGeom>
                <a:avLst/>
                <a:gdLst>
                  <a:gd name="connsiteX0" fmla="*/ 201375 w 205262"/>
                  <a:gd name="connsiteY0" fmla="*/ 282815 h 287885"/>
                  <a:gd name="connsiteX1" fmla="*/ 200263 w 205262"/>
                  <a:gd name="connsiteY1" fmla="*/ 280962 h 287885"/>
                  <a:gd name="connsiteX2" fmla="*/ 125049 w 205262"/>
                  <a:gd name="connsiteY2" fmla="*/ -255 h 287885"/>
                  <a:gd name="connsiteX3" fmla="*/ -183 w 205262"/>
                  <a:gd name="connsiteY3" fmla="*/ -255 h 287885"/>
                  <a:gd name="connsiteX4" fmla="*/ 75401 w 205262"/>
                  <a:gd name="connsiteY4" fmla="*/ 281703 h 287885"/>
                  <a:gd name="connsiteX5" fmla="*/ 82811 w 205262"/>
                  <a:gd name="connsiteY5" fmla="*/ 287631 h 287885"/>
                  <a:gd name="connsiteX6" fmla="*/ 205080 w 205262"/>
                  <a:gd name="connsiteY6" fmla="*/ 287631 h 287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5262" h="287885">
                    <a:moveTo>
                      <a:pt x="201375" y="282815"/>
                    </a:moveTo>
                    <a:cubicBezTo>
                      <a:pt x="201004" y="282444"/>
                      <a:pt x="200633" y="281703"/>
                      <a:pt x="200263" y="280962"/>
                    </a:cubicBezTo>
                    <a:lnTo>
                      <a:pt x="125049" y="-255"/>
                    </a:lnTo>
                    <a:lnTo>
                      <a:pt x="-183" y="-255"/>
                    </a:lnTo>
                    <a:lnTo>
                      <a:pt x="75401" y="281703"/>
                    </a:lnTo>
                    <a:cubicBezTo>
                      <a:pt x="76513" y="285038"/>
                      <a:pt x="79106" y="287261"/>
                      <a:pt x="82811" y="287631"/>
                    </a:cubicBezTo>
                    <a:lnTo>
                      <a:pt x="205080" y="287631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54" name="Frihandsfigur: Form 1353">
                <a:extLst>
                  <a:ext uri="{FF2B5EF4-FFF2-40B4-BE49-F238E27FC236}">
                    <a16:creationId xmlns:a16="http://schemas.microsoft.com/office/drawing/2014/main" id="{A267769D-27F9-37EA-F218-40BF0BB66A47}"/>
                  </a:ext>
                </a:extLst>
              </p:cNvPr>
              <p:cNvSpPr/>
              <p:nvPr/>
            </p:nvSpPr>
            <p:spPr>
              <a:xfrm>
                <a:off x="10394097" y="3485793"/>
                <a:ext cx="224583" cy="375697"/>
              </a:xfrm>
              <a:custGeom>
                <a:avLst/>
                <a:gdLst>
                  <a:gd name="connsiteX0" fmla="*/ 3893 w 224583"/>
                  <a:gd name="connsiteY0" fmla="*/ -255 h 375697"/>
                  <a:gd name="connsiteX1" fmla="*/ -183 w 224583"/>
                  <a:gd name="connsiteY1" fmla="*/ -255 h 375697"/>
                  <a:gd name="connsiteX2" fmla="*/ 929 w 224583"/>
                  <a:gd name="connsiteY2" fmla="*/ 3450 h 375697"/>
                  <a:gd name="connsiteX3" fmla="*/ 14267 w 224583"/>
                  <a:gd name="connsiteY3" fmla="*/ 54581 h 375697"/>
                  <a:gd name="connsiteX4" fmla="*/ 6116 w 224583"/>
                  <a:gd name="connsiteY4" fmla="*/ 54581 h 375697"/>
                  <a:gd name="connsiteX5" fmla="*/ 89110 w 224583"/>
                  <a:gd name="connsiteY5" fmla="*/ 362104 h 375697"/>
                  <a:gd name="connsiteX6" fmla="*/ 106153 w 224583"/>
                  <a:gd name="connsiteY6" fmla="*/ 375442 h 375697"/>
                  <a:gd name="connsiteX7" fmla="*/ 224346 w 224583"/>
                  <a:gd name="connsiteY7" fmla="*/ 375442 h 375697"/>
                  <a:gd name="connsiteX8" fmla="*/ 3893 w 224583"/>
                  <a:gd name="connsiteY8" fmla="*/ -255 h 375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4583" h="375697">
                    <a:moveTo>
                      <a:pt x="3893" y="-255"/>
                    </a:moveTo>
                    <a:lnTo>
                      <a:pt x="-183" y="-255"/>
                    </a:lnTo>
                    <a:lnTo>
                      <a:pt x="929" y="3450"/>
                    </a:lnTo>
                    <a:lnTo>
                      <a:pt x="14267" y="54581"/>
                    </a:lnTo>
                    <a:lnTo>
                      <a:pt x="6116" y="54581"/>
                    </a:lnTo>
                    <a:lnTo>
                      <a:pt x="89110" y="362104"/>
                    </a:lnTo>
                    <a:cubicBezTo>
                      <a:pt x="91333" y="369514"/>
                      <a:pt x="99484" y="375442"/>
                      <a:pt x="106153" y="375442"/>
                    </a:cubicBezTo>
                    <a:lnTo>
                      <a:pt x="224346" y="375442"/>
                    </a:lnTo>
                    <a:cubicBezTo>
                      <a:pt x="228422" y="375812"/>
                      <a:pt x="3893" y="-255"/>
                      <a:pt x="3893" y="-255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55" name="Frihandsfigur: Form 1354">
                <a:extLst>
                  <a:ext uri="{FF2B5EF4-FFF2-40B4-BE49-F238E27FC236}">
                    <a16:creationId xmlns:a16="http://schemas.microsoft.com/office/drawing/2014/main" id="{B1F30F7A-9AB5-87A9-9C8B-B2A7FA55EC88}"/>
                  </a:ext>
                </a:extLst>
              </p:cNvPr>
              <p:cNvSpPr/>
              <p:nvPr/>
            </p:nvSpPr>
            <p:spPr>
              <a:xfrm>
                <a:off x="10393726" y="3482829"/>
                <a:ext cx="145239" cy="78547"/>
              </a:xfrm>
              <a:custGeom>
                <a:avLst/>
                <a:gdLst>
                  <a:gd name="connsiteX0" fmla="*/ 145057 w 145239"/>
                  <a:gd name="connsiteY0" fmla="*/ 75700 h 78547"/>
                  <a:gd name="connsiteX1" fmla="*/ 138388 w 145239"/>
                  <a:gd name="connsiteY1" fmla="*/ 51246 h 78547"/>
                  <a:gd name="connsiteX2" fmla="*/ 126161 w 145239"/>
                  <a:gd name="connsiteY2" fmla="*/ 6044 h 78547"/>
                  <a:gd name="connsiteX3" fmla="*/ 125791 w 145239"/>
                  <a:gd name="connsiteY3" fmla="*/ 5303 h 78547"/>
                  <a:gd name="connsiteX4" fmla="*/ 118010 w 145239"/>
                  <a:gd name="connsiteY4" fmla="*/ -255 h 78547"/>
                  <a:gd name="connsiteX5" fmla="*/ -183 w 145239"/>
                  <a:gd name="connsiteY5" fmla="*/ -255 h 78547"/>
                  <a:gd name="connsiteX6" fmla="*/ 929 w 145239"/>
                  <a:gd name="connsiteY6" fmla="*/ 3450 h 78547"/>
                  <a:gd name="connsiteX7" fmla="*/ 20936 w 145239"/>
                  <a:gd name="connsiteY7" fmla="*/ 78293 h 78547"/>
                  <a:gd name="connsiteX8" fmla="*/ 145057 w 145239"/>
                  <a:gd name="connsiteY8" fmla="*/ 75700 h 78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9" h="78547">
                    <a:moveTo>
                      <a:pt x="145057" y="75700"/>
                    </a:moveTo>
                    <a:lnTo>
                      <a:pt x="138388" y="51246"/>
                    </a:lnTo>
                    <a:lnTo>
                      <a:pt x="126161" y="6044"/>
                    </a:lnTo>
                    <a:lnTo>
                      <a:pt x="125791" y="5303"/>
                    </a:lnTo>
                    <a:cubicBezTo>
                      <a:pt x="124679" y="1968"/>
                      <a:pt x="121715" y="-255"/>
                      <a:pt x="118010" y="-255"/>
                    </a:cubicBezTo>
                    <a:lnTo>
                      <a:pt x="-183" y="-255"/>
                    </a:lnTo>
                    <a:lnTo>
                      <a:pt x="929" y="3450"/>
                    </a:lnTo>
                    <a:lnTo>
                      <a:pt x="20936" y="78293"/>
                    </a:lnTo>
                    <a:cubicBezTo>
                      <a:pt x="62063" y="74218"/>
                      <a:pt x="103560" y="81628"/>
                      <a:pt x="145057" y="75700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56" name="Frihandsfigur: Form 1355">
                <a:extLst>
                  <a:ext uri="{FF2B5EF4-FFF2-40B4-BE49-F238E27FC236}">
                    <a16:creationId xmlns:a16="http://schemas.microsoft.com/office/drawing/2014/main" id="{942339C1-E528-EBBF-C77C-0008BDFC703C}"/>
                  </a:ext>
                </a:extLst>
              </p:cNvPr>
              <p:cNvSpPr/>
              <p:nvPr/>
            </p:nvSpPr>
            <p:spPr>
              <a:xfrm>
                <a:off x="10396690" y="3485422"/>
                <a:ext cx="139311" cy="74101"/>
              </a:xfrm>
              <a:custGeom>
                <a:avLst/>
                <a:gdLst>
                  <a:gd name="connsiteX0" fmla="*/ 139129 w 139311"/>
                  <a:gd name="connsiteY0" fmla="*/ 73847 h 74101"/>
                  <a:gd name="connsiteX1" fmla="*/ 132460 w 139311"/>
                  <a:gd name="connsiteY1" fmla="*/ 48282 h 74101"/>
                  <a:gd name="connsiteX2" fmla="*/ 120603 w 139311"/>
                  <a:gd name="connsiteY2" fmla="*/ 3450 h 74101"/>
                  <a:gd name="connsiteX3" fmla="*/ 115787 w 139311"/>
                  <a:gd name="connsiteY3" fmla="*/ -255 h 74101"/>
                  <a:gd name="connsiteX4" fmla="*/ -183 w 139311"/>
                  <a:gd name="connsiteY4" fmla="*/ -255 h 74101"/>
                  <a:gd name="connsiteX5" fmla="*/ 1299 w 139311"/>
                  <a:gd name="connsiteY5" fmla="*/ 2339 h 74101"/>
                  <a:gd name="connsiteX6" fmla="*/ 20566 w 139311"/>
                  <a:gd name="connsiteY6" fmla="*/ 73847 h 74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11" h="74101">
                    <a:moveTo>
                      <a:pt x="139129" y="73847"/>
                    </a:moveTo>
                    <a:lnTo>
                      <a:pt x="132460" y="48282"/>
                    </a:lnTo>
                    <a:lnTo>
                      <a:pt x="120603" y="3450"/>
                    </a:lnTo>
                    <a:cubicBezTo>
                      <a:pt x="119862" y="1598"/>
                      <a:pt x="118010" y="-255"/>
                      <a:pt x="115787" y="-255"/>
                    </a:cubicBezTo>
                    <a:lnTo>
                      <a:pt x="-183" y="-255"/>
                    </a:lnTo>
                    <a:cubicBezTo>
                      <a:pt x="558" y="486"/>
                      <a:pt x="929" y="1227"/>
                      <a:pt x="1299" y="2339"/>
                    </a:cubicBezTo>
                    <a:lnTo>
                      <a:pt x="20566" y="73847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57" name="Frihandsfigur: Form 1356">
                <a:extLst>
                  <a:ext uri="{FF2B5EF4-FFF2-40B4-BE49-F238E27FC236}">
                    <a16:creationId xmlns:a16="http://schemas.microsoft.com/office/drawing/2014/main" id="{13743BE3-02D2-1F6E-FC02-6BA7A035A180}"/>
                  </a:ext>
                </a:extLst>
              </p:cNvPr>
              <p:cNvSpPr/>
              <p:nvPr/>
            </p:nvSpPr>
            <p:spPr>
              <a:xfrm>
                <a:off x="10422255" y="3576938"/>
                <a:ext cx="195258" cy="281587"/>
              </a:xfrm>
              <a:custGeom>
                <a:avLst/>
                <a:gdLst>
                  <a:gd name="connsiteX0" fmla="*/ 193223 w 195258"/>
                  <a:gd name="connsiteY0" fmla="*/ 278739 h 281587"/>
                  <a:gd name="connsiteX1" fmla="*/ 118751 w 195258"/>
                  <a:gd name="connsiteY1" fmla="*/ -255 h 281587"/>
                  <a:gd name="connsiteX2" fmla="*/ -183 w 195258"/>
                  <a:gd name="connsiteY2" fmla="*/ -255 h 281587"/>
                  <a:gd name="connsiteX3" fmla="*/ 74660 w 195258"/>
                  <a:gd name="connsiteY3" fmla="*/ 277627 h 281587"/>
                  <a:gd name="connsiteX4" fmla="*/ 79106 w 195258"/>
                  <a:gd name="connsiteY4" fmla="*/ 281332 h 281587"/>
                  <a:gd name="connsiteX5" fmla="*/ 195076 w 195258"/>
                  <a:gd name="connsiteY5" fmla="*/ 281332 h 281587"/>
                  <a:gd name="connsiteX6" fmla="*/ 193223 w 195258"/>
                  <a:gd name="connsiteY6" fmla="*/ 278739 h 28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258" h="281587">
                    <a:moveTo>
                      <a:pt x="193223" y="278739"/>
                    </a:moveTo>
                    <a:lnTo>
                      <a:pt x="118751" y="-255"/>
                    </a:lnTo>
                    <a:lnTo>
                      <a:pt x="-183" y="-255"/>
                    </a:lnTo>
                    <a:lnTo>
                      <a:pt x="74660" y="277627"/>
                    </a:lnTo>
                    <a:cubicBezTo>
                      <a:pt x="75401" y="279480"/>
                      <a:pt x="77254" y="281332"/>
                      <a:pt x="79106" y="281332"/>
                    </a:cubicBezTo>
                    <a:lnTo>
                      <a:pt x="195076" y="281332"/>
                    </a:lnTo>
                    <a:cubicBezTo>
                      <a:pt x="193964" y="280962"/>
                      <a:pt x="193223" y="279850"/>
                      <a:pt x="193223" y="278739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58" name="Frihandsfigur: Form 1357">
                <a:extLst>
                  <a:ext uri="{FF2B5EF4-FFF2-40B4-BE49-F238E27FC236}">
                    <a16:creationId xmlns:a16="http://schemas.microsoft.com/office/drawing/2014/main" id="{D39626D4-8E5C-E2B8-E841-31958E5D4118}"/>
                  </a:ext>
                </a:extLst>
              </p:cNvPr>
              <p:cNvSpPr/>
              <p:nvPr/>
            </p:nvSpPr>
            <p:spPr>
              <a:xfrm>
                <a:off x="10405212" y="3555819"/>
                <a:ext cx="133753" cy="11115"/>
              </a:xfrm>
              <a:custGeom>
                <a:avLst/>
                <a:gdLst>
                  <a:gd name="connsiteX0" fmla="*/ -183 w 133753"/>
                  <a:gd name="connsiteY0" fmla="*/ -255 h 11115"/>
                  <a:gd name="connsiteX1" fmla="*/ 132460 w 133753"/>
                  <a:gd name="connsiteY1" fmla="*/ -255 h 11115"/>
                  <a:gd name="connsiteX2" fmla="*/ 133571 w 133753"/>
                  <a:gd name="connsiteY2" fmla="*/ 2709 h 11115"/>
                  <a:gd name="connsiteX3" fmla="*/ 128755 w 133753"/>
                  <a:gd name="connsiteY3" fmla="*/ 10860 h 11115"/>
                  <a:gd name="connsiteX4" fmla="*/ 2781 w 133753"/>
                  <a:gd name="connsiteY4" fmla="*/ 10860 h 1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753" h="11115">
                    <a:moveTo>
                      <a:pt x="-183" y="-255"/>
                    </a:moveTo>
                    <a:lnTo>
                      <a:pt x="132460" y="-255"/>
                    </a:lnTo>
                    <a:lnTo>
                      <a:pt x="133571" y="2709"/>
                    </a:lnTo>
                    <a:lnTo>
                      <a:pt x="128755" y="10860"/>
                    </a:lnTo>
                    <a:lnTo>
                      <a:pt x="2781" y="10860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59" name="Frihandsfigur: Form 1358">
                <a:extLst>
                  <a:ext uri="{FF2B5EF4-FFF2-40B4-BE49-F238E27FC236}">
                    <a16:creationId xmlns:a16="http://schemas.microsoft.com/office/drawing/2014/main" id="{B9B992A3-D75D-699A-E17D-2FADEE9EDB99}"/>
                  </a:ext>
                </a:extLst>
              </p:cNvPr>
              <p:cNvSpPr/>
              <p:nvPr/>
            </p:nvSpPr>
            <p:spPr>
              <a:xfrm>
                <a:off x="10415216" y="3577309"/>
                <a:ext cx="78548" cy="278993"/>
              </a:xfrm>
              <a:custGeom>
                <a:avLst/>
                <a:gdLst>
                  <a:gd name="connsiteX0" fmla="*/ 3522 w 78548"/>
                  <a:gd name="connsiteY0" fmla="*/ -255 h 278993"/>
                  <a:gd name="connsiteX1" fmla="*/ -183 w 78548"/>
                  <a:gd name="connsiteY1" fmla="*/ 5303 h 278993"/>
                  <a:gd name="connsiteX2" fmla="*/ 70585 w 78548"/>
                  <a:gd name="connsiteY2" fmla="*/ 268735 h 278993"/>
                  <a:gd name="connsiteX3" fmla="*/ 78365 w 78548"/>
                  <a:gd name="connsiteY3" fmla="*/ 278739 h 278993"/>
                  <a:gd name="connsiteX4" fmla="*/ 3522 w 78548"/>
                  <a:gd name="connsiteY4" fmla="*/ -255 h 278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548" h="278993">
                    <a:moveTo>
                      <a:pt x="3522" y="-255"/>
                    </a:moveTo>
                    <a:lnTo>
                      <a:pt x="-183" y="5303"/>
                    </a:lnTo>
                    <a:lnTo>
                      <a:pt x="70585" y="268735"/>
                    </a:lnTo>
                    <a:cubicBezTo>
                      <a:pt x="71696" y="272811"/>
                      <a:pt x="74660" y="276516"/>
                      <a:pt x="78365" y="278739"/>
                    </a:cubicBezTo>
                    <a:cubicBezTo>
                      <a:pt x="77995" y="278368"/>
                      <a:pt x="3522" y="-255"/>
                      <a:pt x="3522" y="-255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60" name="Frihandsfigur: Form 1359">
                <a:extLst>
                  <a:ext uri="{FF2B5EF4-FFF2-40B4-BE49-F238E27FC236}">
                    <a16:creationId xmlns:a16="http://schemas.microsoft.com/office/drawing/2014/main" id="{0A50D787-2C2F-D927-EA33-89D556D78EB9}"/>
                  </a:ext>
                </a:extLst>
              </p:cNvPr>
              <p:cNvSpPr/>
              <p:nvPr/>
            </p:nvSpPr>
            <p:spPr>
              <a:xfrm>
                <a:off x="10384834" y="3485422"/>
                <a:ext cx="150797" cy="78548"/>
              </a:xfrm>
              <a:custGeom>
                <a:avLst/>
                <a:gdLst>
                  <a:gd name="connsiteX0" fmla="*/ 28717 w 150797"/>
                  <a:gd name="connsiteY0" fmla="*/ 73106 h 78548"/>
                  <a:gd name="connsiteX1" fmla="*/ 10191 w 150797"/>
                  <a:gd name="connsiteY1" fmla="*/ 3450 h 78548"/>
                  <a:gd name="connsiteX2" fmla="*/ 5004 w 150797"/>
                  <a:gd name="connsiteY2" fmla="*/ -255 h 78548"/>
                  <a:gd name="connsiteX3" fmla="*/ -183 w 150797"/>
                  <a:gd name="connsiteY3" fmla="*/ 4562 h 78548"/>
                  <a:gd name="connsiteX4" fmla="*/ 2411 w 150797"/>
                  <a:gd name="connsiteY4" fmla="*/ 3080 h 78548"/>
                  <a:gd name="connsiteX5" fmla="*/ 5375 w 150797"/>
                  <a:gd name="connsiteY5" fmla="*/ 5673 h 78548"/>
                  <a:gd name="connsiteX6" fmla="*/ 25012 w 150797"/>
                  <a:gd name="connsiteY6" fmla="*/ 78293 h 78548"/>
                  <a:gd name="connsiteX7" fmla="*/ 147280 w 150797"/>
                  <a:gd name="connsiteY7" fmla="*/ 78293 h 78548"/>
                  <a:gd name="connsiteX8" fmla="*/ 150615 w 150797"/>
                  <a:gd name="connsiteY8" fmla="*/ 73106 h 78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797" h="78548">
                    <a:moveTo>
                      <a:pt x="28717" y="73106"/>
                    </a:moveTo>
                    <a:cubicBezTo>
                      <a:pt x="17602" y="30868"/>
                      <a:pt x="10191" y="3450"/>
                      <a:pt x="10191" y="3450"/>
                    </a:cubicBezTo>
                    <a:cubicBezTo>
                      <a:pt x="9450" y="857"/>
                      <a:pt x="7598" y="-255"/>
                      <a:pt x="5004" y="-255"/>
                    </a:cubicBezTo>
                    <a:cubicBezTo>
                      <a:pt x="2040" y="-255"/>
                      <a:pt x="-183" y="1968"/>
                      <a:pt x="-183" y="4562"/>
                    </a:cubicBezTo>
                    <a:cubicBezTo>
                      <a:pt x="188" y="3450"/>
                      <a:pt x="1299" y="3080"/>
                      <a:pt x="2411" y="3080"/>
                    </a:cubicBezTo>
                    <a:cubicBezTo>
                      <a:pt x="3893" y="3080"/>
                      <a:pt x="5004" y="4191"/>
                      <a:pt x="5375" y="5673"/>
                    </a:cubicBezTo>
                    <a:lnTo>
                      <a:pt x="25012" y="78293"/>
                    </a:lnTo>
                    <a:lnTo>
                      <a:pt x="147280" y="78293"/>
                    </a:lnTo>
                    <a:lnTo>
                      <a:pt x="150615" y="73106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61" name="Frihandsfigur: Form 1360">
                <a:extLst>
                  <a:ext uri="{FF2B5EF4-FFF2-40B4-BE49-F238E27FC236}">
                    <a16:creationId xmlns:a16="http://schemas.microsoft.com/office/drawing/2014/main" id="{228D211B-C61A-544C-0BFE-0782B3676A1B}"/>
                  </a:ext>
                </a:extLst>
              </p:cNvPr>
              <p:cNvSpPr/>
              <p:nvPr/>
            </p:nvSpPr>
            <p:spPr>
              <a:xfrm>
                <a:off x="10694209" y="3582866"/>
                <a:ext cx="71508" cy="11115"/>
              </a:xfrm>
              <a:custGeom>
                <a:avLst/>
                <a:gdLst>
                  <a:gd name="connsiteX0" fmla="*/ -183 w 71508"/>
                  <a:gd name="connsiteY0" fmla="*/ 10860 h 11115"/>
                  <a:gd name="connsiteX1" fmla="*/ 2411 w 71508"/>
                  <a:gd name="connsiteY1" fmla="*/ 6414 h 11115"/>
                  <a:gd name="connsiteX2" fmla="*/ 13897 w 71508"/>
                  <a:gd name="connsiteY2" fmla="*/ -255 h 11115"/>
                  <a:gd name="connsiteX3" fmla="*/ 70585 w 71508"/>
                  <a:gd name="connsiteY3" fmla="*/ -255 h 11115"/>
                  <a:gd name="connsiteX4" fmla="*/ 71326 w 71508"/>
                  <a:gd name="connsiteY4" fmla="*/ 2339 h 11115"/>
                  <a:gd name="connsiteX5" fmla="*/ 65768 w 71508"/>
                  <a:gd name="connsiteY5" fmla="*/ 10860 h 1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508" h="11115">
                    <a:moveTo>
                      <a:pt x="-183" y="10860"/>
                    </a:moveTo>
                    <a:lnTo>
                      <a:pt x="2411" y="6414"/>
                    </a:lnTo>
                    <a:cubicBezTo>
                      <a:pt x="4634" y="3080"/>
                      <a:pt x="7598" y="116"/>
                      <a:pt x="13897" y="-255"/>
                    </a:cubicBezTo>
                    <a:lnTo>
                      <a:pt x="70585" y="-255"/>
                    </a:lnTo>
                    <a:lnTo>
                      <a:pt x="71326" y="2339"/>
                    </a:lnTo>
                    <a:lnTo>
                      <a:pt x="65768" y="10860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62" name="Frihandsfigur: Form 1361">
                <a:extLst>
                  <a:ext uri="{FF2B5EF4-FFF2-40B4-BE49-F238E27FC236}">
                    <a16:creationId xmlns:a16="http://schemas.microsoft.com/office/drawing/2014/main" id="{EF2A1AC9-353D-2CAA-B50B-C750DED1DAC3}"/>
                  </a:ext>
                </a:extLst>
              </p:cNvPr>
              <p:cNvSpPr/>
              <p:nvPr/>
            </p:nvSpPr>
            <p:spPr>
              <a:xfrm>
                <a:off x="10699767" y="3586201"/>
                <a:ext cx="62245" cy="4816"/>
              </a:xfrm>
              <a:custGeom>
                <a:avLst/>
                <a:gdLst>
                  <a:gd name="connsiteX0" fmla="*/ 8339 w 62245"/>
                  <a:gd name="connsiteY0" fmla="*/ -255 h 4816"/>
                  <a:gd name="connsiteX1" fmla="*/ -183 w 62245"/>
                  <a:gd name="connsiteY1" fmla="*/ 4562 h 4816"/>
                  <a:gd name="connsiteX2" fmla="*/ 58728 w 62245"/>
                  <a:gd name="connsiteY2" fmla="*/ 4562 h 4816"/>
                  <a:gd name="connsiteX3" fmla="*/ 62063 w 62245"/>
                  <a:gd name="connsiteY3" fmla="*/ -255 h 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245" h="4816">
                    <a:moveTo>
                      <a:pt x="8339" y="-255"/>
                    </a:moveTo>
                    <a:cubicBezTo>
                      <a:pt x="3893" y="-255"/>
                      <a:pt x="1670" y="1598"/>
                      <a:pt x="-183" y="4562"/>
                    </a:cubicBezTo>
                    <a:lnTo>
                      <a:pt x="58728" y="4562"/>
                    </a:lnTo>
                    <a:lnTo>
                      <a:pt x="62063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63" name="Frihandsfigur: Form 1362">
                <a:extLst>
                  <a:ext uri="{FF2B5EF4-FFF2-40B4-BE49-F238E27FC236}">
                    <a16:creationId xmlns:a16="http://schemas.microsoft.com/office/drawing/2014/main" id="{FE478B89-1919-A2A2-880D-87C91B334BC9}"/>
                  </a:ext>
                </a:extLst>
              </p:cNvPr>
              <p:cNvSpPr/>
              <p:nvPr/>
            </p:nvSpPr>
            <p:spPr>
              <a:xfrm>
                <a:off x="10591949" y="3482458"/>
                <a:ext cx="98926" cy="316044"/>
              </a:xfrm>
              <a:custGeom>
                <a:avLst/>
                <a:gdLst>
                  <a:gd name="connsiteX0" fmla="*/ 15749 w 98926"/>
                  <a:gd name="connsiteY0" fmla="*/ 5673 h 316044"/>
                  <a:gd name="connsiteX1" fmla="*/ 7968 w 98926"/>
                  <a:gd name="connsiteY1" fmla="*/ -255 h 316044"/>
                  <a:gd name="connsiteX2" fmla="*/ -183 w 98926"/>
                  <a:gd name="connsiteY2" fmla="*/ 7526 h 316044"/>
                  <a:gd name="connsiteX3" fmla="*/ 5745 w 98926"/>
                  <a:gd name="connsiteY3" fmla="*/ 9008 h 316044"/>
                  <a:gd name="connsiteX4" fmla="*/ 5745 w 98926"/>
                  <a:gd name="connsiteY4" fmla="*/ 9378 h 316044"/>
                  <a:gd name="connsiteX5" fmla="*/ 88369 w 98926"/>
                  <a:gd name="connsiteY5" fmla="*/ 315790 h 316044"/>
                  <a:gd name="connsiteX6" fmla="*/ 98743 w 98926"/>
                  <a:gd name="connsiteY6" fmla="*/ 312455 h 316044"/>
                  <a:gd name="connsiteX7" fmla="*/ 15749 w 98926"/>
                  <a:gd name="connsiteY7" fmla="*/ 5673 h 31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26" h="316044">
                    <a:moveTo>
                      <a:pt x="15749" y="5673"/>
                    </a:moveTo>
                    <a:cubicBezTo>
                      <a:pt x="14638" y="1968"/>
                      <a:pt x="11673" y="-255"/>
                      <a:pt x="7968" y="-255"/>
                    </a:cubicBezTo>
                    <a:cubicBezTo>
                      <a:pt x="3522" y="-255"/>
                      <a:pt x="-183" y="3080"/>
                      <a:pt x="-183" y="7526"/>
                    </a:cubicBezTo>
                    <a:lnTo>
                      <a:pt x="5745" y="9008"/>
                    </a:lnTo>
                    <a:lnTo>
                      <a:pt x="5745" y="9378"/>
                    </a:lnTo>
                    <a:lnTo>
                      <a:pt x="88369" y="315790"/>
                    </a:lnTo>
                    <a:cubicBezTo>
                      <a:pt x="92074" y="315049"/>
                      <a:pt x="95409" y="313567"/>
                      <a:pt x="98743" y="312455"/>
                    </a:cubicBezTo>
                    <a:cubicBezTo>
                      <a:pt x="70584" y="209083"/>
                      <a:pt x="16490" y="8267"/>
                      <a:pt x="15749" y="5673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64" name="Frihandsfigur: Form 1363">
                <a:extLst>
                  <a:ext uri="{FF2B5EF4-FFF2-40B4-BE49-F238E27FC236}">
                    <a16:creationId xmlns:a16="http://schemas.microsoft.com/office/drawing/2014/main" id="{AFABC2C4-F3A8-6AA3-C0A0-4B1F1BF542E3}"/>
                  </a:ext>
                </a:extLst>
              </p:cNvPr>
              <p:cNvSpPr/>
              <p:nvPr/>
            </p:nvSpPr>
            <p:spPr>
              <a:xfrm>
                <a:off x="10600471" y="3482087"/>
                <a:ext cx="271954" cy="379031"/>
              </a:xfrm>
              <a:custGeom>
                <a:avLst/>
                <a:gdLst>
                  <a:gd name="connsiteX0" fmla="*/ 265102 w 271954"/>
                  <a:gd name="connsiteY0" fmla="*/ 292077 h 379031"/>
                  <a:gd name="connsiteX1" fmla="*/ 216195 w 271954"/>
                  <a:gd name="connsiteY1" fmla="*/ 292077 h 379031"/>
                  <a:gd name="connsiteX2" fmla="*/ 212119 w 271954"/>
                  <a:gd name="connsiteY2" fmla="*/ 277627 h 379031"/>
                  <a:gd name="connsiteX3" fmla="*/ 149503 w 271954"/>
                  <a:gd name="connsiteY3" fmla="*/ 277627 h 379031"/>
                  <a:gd name="connsiteX4" fmla="*/ 141352 w 271954"/>
                  <a:gd name="connsiteY4" fmla="*/ 270588 h 379031"/>
                  <a:gd name="connsiteX5" fmla="*/ 99114 w 271954"/>
                  <a:gd name="connsiteY5" fmla="*/ 113862 h 379031"/>
                  <a:gd name="connsiteX6" fmla="*/ 99114 w 271954"/>
                  <a:gd name="connsiteY6" fmla="*/ 112380 h 379031"/>
                  <a:gd name="connsiteX7" fmla="*/ 107636 w 271954"/>
                  <a:gd name="connsiteY7" fmla="*/ 103858 h 379031"/>
                  <a:gd name="connsiteX8" fmla="*/ 161359 w 271954"/>
                  <a:gd name="connsiteY8" fmla="*/ 103858 h 379031"/>
                  <a:gd name="connsiteX9" fmla="*/ 165435 w 271954"/>
                  <a:gd name="connsiteY9" fmla="*/ 103117 h 379031"/>
                  <a:gd name="connsiteX10" fmla="*/ 139499 w 271954"/>
                  <a:gd name="connsiteY10" fmla="*/ 5673 h 379031"/>
                  <a:gd name="connsiteX11" fmla="*/ 132089 w 271954"/>
                  <a:gd name="connsiteY11" fmla="*/ -255 h 379031"/>
                  <a:gd name="connsiteX12" fmla="*/ -183 w 271954"/>
                  <a:gd name="connsiteY12" fmla="*/ -255 h 379031"/>
                  <a:gd name="connsiteX13" fmla="*/ 3893 w 271954"/>
                  <a:gd name="connsiteY13" fmla="*/ 4562 h 379031"/>
                  <a:gd name="connsiteX14" fmla="*/ 4634 w 271954"/>
                  <a:gd name="connsiteY14" fmla="*/ 6044 h 379031"/>
                  <a:gd name="connsiteX15" fmla="*/ 77624 w 271954"/>
                  <a:gd name="connsiteY15" fmla="*/ 276886 h 379031"/>
                  <a:gd name="connsiteX16" fmla="*/ 67991 w 271954"/>
                  <a:gd name="connsiteY16" fmla="*/ 270588 h 379031"/>
                  <a:gd name="connsiteX17" fmla="*/ 93556 w 271954"/>
                  <a:gd name="connsiteY17" fmla="*/ 365068 h 379031"/>
                  <a:gd name="connsiteX18" fmla="*/ 110229 w 271954"/>
                  <a:gd name="connsiteY18" fmla="*/ 378777 h 379031"/>
                  <a:gd name="connsiteX19" fmla="*/ 244354 w 271954"/>
                  <a:gd name="connsiteY19" fmla="*/ 378777 h 379031"/>
                  <a:gd name="connsiteX20" fmla="*/ 251764 w 271954"/>
                  <a:gd name="connsiteY20" fmla="*/ 372478 h 379031"/>
                  <a:gd name="connsiteX21" fmla="*/ 271771 w 271954"/>
                  <a:gd name="connsiteY21" fmla="*/ 296894 h 37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71954" h="379031">
                    <a:moveTo>
                      <a:pt x="265102" y="292077"/>
                    </a:moveTo>
                    <a:lnTo>
                      <a:pt x="216195" y="292077"/>
                    </a:lnTo>
                    <a:lnTo>
                      <a:pt x="212119" y="277627"/>
                    </a:lnTo>
                    <a:lnTo>
                      <a:pt x="149503" y="277627"/>
                    </a:lnTo>
                    <a:cubicBezTo>
                      <a:pt x="144687" y="277627"/>
                      <a:pt x="142463" y="273552"/>
                      <a:pt x="141352" y="270588"/>
                    </a:cubicBezTo>
                    <a:cubicBezTo>
                      <a:pt x="139870" y="266512"/>
                      <a:pt x="113193" y="166104"/>
                      <a:pt x="99114" y="113862"/>
                    </a:cubicBezTo>
                    <a:lnTo>
                      <a:pt x="99114" y="112380"/>
                    </a:lnTo>
                    <a:cubicBezTo>
                      <a:pt x="99114" y="107563"/>
                      <a:pt x="102819" y="103858"/>
                      <a:pt x="107636" y="103858"/>
                    </a:cubicBezTo>
                    <a:lnTo>
                      <a:pt x="161359" y="103858"/>
                    </a:lnTo>
                    <a:lnTo>
                      <a:pt x="165435" y="103117"/>
                    </a:lnTo>
                    <a:lnTo>
                      <a:pt x="139499" y="5673"/>
                    </a:lnTo>
                    <a:cubicBezTo>
                      <a:pt x="138388" y="2339"/>
                      <a:pt x="135424" y="116"/>
                      <a:pt x="132089" y="-255"/>
                    </a:cubicBezTo>
                    <a:lnTo>
                      <a:pt x="-183" y="-255"/>
                    </a:lnTo>
                    <a:lnTo>
                      <a:pt x="3893" y="4562"/>
                    </a:lnTo>
                    <a:cubicBezTo>
                      <a:pt x="4263" y="4932"/>
                      <a:pt x="4634" y="5673"/>
                      <a:pt x="4634" y="6044"/>
                    </a:cubicBezTo>
                    <a:lnTo>
                      <a:pt x="77624" y="276886"/>
                    </a:lnTo>
                    <a:cubicBezTo>
                      <a:pt x="74290" y="274663"/>
                      <a:pt x="70955" y="272440"/>
                      <a:pt x="67991" y="270588"/>
                    </a:cubicBezTo>
                    <a:lnTo>
                      <a:pt x="93556" y="365068"/>
                    </a:lnTo>
                    <a:cubicBezTo>
                      <a:pt x="95779" y="372478"/>
                      <a:pt x="103189" y="378777"/>
                      <a:pt x="110229" y="378777"/>
                    </a:cubicBezTo>
                    <a:lnTo>
                      <a:pt x="244354" y="378777"/>
                    </a:lnTo>
                    <a:cubicBezTo>
                      <a:pt x="248059" y="378777"/>
                      <a:pt x="251023" y="376183"/>
                      <a:pt x="251764" y="372478"/>
                    </a:cubicBezTo>
                    <a:cubicBezTo>
                      <a:pt x="252134" y="370625"/>
                      <a:pt x="271771" y="296894"/>
                      <a:pt x="271771" y="296894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65" name="Frihandsfigur: Form 1364">
                <a:extLst>
                  <a:ext uri="{FF2B5EF4-FFF2-40B4-BE49-F238E27FC236}">
                    <a16:creationId xmlns:a16="http://schemas.microsoft.com/office/drawing/2014/main" id="{C8FA7789-5B41-8511-136C-5CB40D65B154}"/>
                  </a:ext>
                </a:extLst>
              </p:cNvPr>
              <p:cNvSpPr/>
              <p:nvPr/>
            </p:nvSpPr>
            <p:spPr>
              <a:xfrm>
                <a:off x="10594542" y="3485422"/>
                <a:ext cx="108929" cy="370509"/>
              </a:xfrm>
              <a:custGeom>
                <a:avLst/>
                <a:gdLst>
                  <a:gd name="connsiteX0" fmla="*/ 10192 w 108929"/>
                  <a:gd name="connsiteY0" fmla="*/ 3450 h 370509"/>
                  <a:gd name="connsiteX1" fmla="*/ 5004 w 108929"/>
                  <a:gd name="connsiteY1" fmla="*/ -255 h 370509"/>
                  <a:gd name="connsiteX2" fmla="*/ -183 w 108929"/>
                  <a:gd name="connsiteY2" fmla="*/ 4562 h 370509"/>
                  <a:gd name="connsiteX3" fmla="*/ 2411 w 108929"/>
                  <a:gd name="connsiteY3" fmla="*/ 3080 h 370509"/>
                  <a:gd name="connsiteX4" fmla="*/ 5375 w 108929"/>
                  <a:gd name="connsiteY4" fmla="*/ 5673 h 370509"/>
                  <a:gd name="connsiteX5" fmla="*/ 100966 w 108929"/>
                  <a:gd name="connsiteY5" fmla="*/ 360251 h 370509"/>
                  <a:gd name="connsiteX6" fmla="*/ 108747 w 108929"/>
                  <a:gd name="connsiteY6" fmla="*/ 370255 h 370509"/>
                  <a:gd name="connsiteX7" fmla="*/ 10192 w 108929"/>
                  <a:gd name="connsiteY7" fmla="*/ 3450 h 370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929" h="370509">
                    <a:moveTo>
                      <a:pt x="10192" y="3450"/>
                    </a:moveTo>
                    <a:cubicBezTo>
                      <a:pt x="9450" y="857"/>
                      <a:pt x="7598" y="-255"/>
                      <a:pt x="5004" y="-255"/>
                    </a:cubicBezTo>
                    <a:cubicBezTo>
                      <a:pt x="2040" y="-255"/>
                      <a:pt x="-183" y="1968"/>
                      <a:pt x="-183" y="4562"/>
                    </a:cubicBezTo>
                    <a:cubicBezTo>
                      <a:pt x="188" y="3450"/>
                      <a:pt x="1299" y="3080"/>
                      <a:pt x="2411" y="3080"/>
                    </a:cubicBezTo>
                    <a:cubicBezTo>
                      <a:pt x="3893" y="3080"/>
                      <a:pt x="5004" y="4191"/>
                      <a:pt x="5375" y="5673"/>
                    </a:cubicBezTo>
                    <a:lnTo>
                      <a:pt x="100966" y="360251"/>
                    </a:lnTo>
                    <a:cubicBezTo>
                      <a:pt x="102078" y="364327"/>
                      <a:pt x="105042" y="368032"/>
                      <a:pt x="108747" y="370255"/>
                    </a:cubicBezTo>
                    <a:lnTo>
                      <a:pt x="10192" y="3450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66" name="Frihandsfigur: Form 1365">
                <a:extLst>
                  <a:ext uri="{FF2B5EF4-FFF2-40B4-BE49-F238E27FC236}">
                    <a16:creationId xmlns:a16="http://schemas.microsoft.com/office/drawing/2014/main" id="{EA586764-A7F6-764A-1D67-BB0DB1784647}"/>
                  </a:ext>
                </a:extLst>
              </p:cNvPr>
              <p:cNvSpPr/>
              <p:nvPr/>
            </p:nvSpPr>
            <p:spPr>
              <a:xfrm>
                <a:off x="10606769" y="3485422"/>
                <a:ext cx="230827" cy="373473"/>
              </a:xfrm>
              <a:custGeom>
                <a:avLst/>
                <a:gdLst>
                  <a:gd name="connsiteX0" fmla="*/ 229163 w 230827"/>
                  <a:gd name="connsiteY0" fmla="*/ 370625 h 373473"/>
                  <a:gd name="connsiteX1" fmla="*/ 203968 w 230827"/>
                  <a:gd name="connsiteY1" fmla="*/ 277257 h 373473"/>
                  <a:gd name="connsiteX2" fmla="*/ 143575 w 230827"/>
                  <a:gd name="connsiteY2" fmla="*/ 277257 h 373473"/>
                  <a:gd name="connsiteX3" fmla="*/ 132460 w 230827"/>
                  <a:gd name="connsiteY3" fmla="*/ 267994 h 373473"/>
                  <a:gd name="connsiteX4" fmla="*/ 90222 w 230827"/>
                  <a:gd name="connsiteY4" fmla="*/ 110898 h 373473"/>
                  <a:gd name="connsiteX5" fmla="*/ 90222 w 230827"/>
                  <a:gd name="connsiteY5" fmla="*/ 109045 h 373473"/>
                  <a:gd name="connsiteX6" fmla="*/ 101707 w 230827"/>
                  <a:gd name="connsiteY6" fmla="*/ 97560 h 373473"/>
                  <a:gd name="connsiteX7" fmla="*/ 155431 w 230827"/>
                  <a:gd name="connsiteY7" fmla="*/ 97560 h 373473"/>
                  <a:gd name="connsiteX8" fmla="*/ 130607 w 230827"/>
                  <a:gd name="connsiteY8" fmla="*/ 3450 h 373473"/>
                  <a:gd name="connsiteX9" fmla="*/ 125791 w 230827"/>
                  <a:gd name="connsiteY9" fmla="*/ -255 h 373473"/>
                  <a:gd name="connsiteX10" fmla="*/ -183 w 230827"/>
                  <a:gd name="connsiteY10" fmla="*/ -255 h 373473"/>
                  <a:gd name="connsiteX11" fmla="*/ 1299 w 230827"/>
                  <a:gd name="connsiteY11" fmla="*/ 2339 h 373473"/>
                  <a:gd name="connsiteX12" fmla="*/ 100225 w 230827"/>
                  <a:gd name="connsiteY12" fmla="*/ 369514 h 373473"/>
                  <a:gd name="connsiteX13" fmla="*/ 104671 w 230827"/>
                  <a:gd name="connsiteY13" fmla="*/ 373219 h 373473"/>
                  <a:gd name="connsiteX14" fmla="*/ 230645 w 230827"/>
                  <a:gd name="connsiteY14" fmla="*/ 373219 h 373473"/>
                  <a:gd name="connsiteX15" fmla="*/ 229163 w 230827"/>
                  <a:gd name="connsiteY15" fmla="*/ 370625 h 37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0827" h="373473">
                    <a:moveTo>
                      <a:pt x="229163" y="370625"/>
                    </a:moveTo>
                    <a:lnTo>
                      <a:pt x="203968" y="277257"/>
                    </a:lnTo>
                    <a:lnTo>
                      <a:pt x="143575" y="277257"/>
                    </a:lnTo>
                    <a:cubicBezTo>
                      <a:pt x="138017" y="277257"/>
                      <a:pt x="134312" y="273552"/>
                      <a:pt x="132460" y="267994"/>
                    </a:cubicBezTo>
                    <a:cubicBezTo>
                      <a:pt x="130607" y="262437"/>
                      <a:pt x="90222" y="110898"/>
                      <a:pt x="90222" y="110898"/>
                    </a:cubicBezTo>
                    <a:lnTo>
                      <a:pt x="90222" y="109045"/>
                    </a:lnTo>
                    <a:cubicBezTo>
                      <a:pt x="90222" y="102747"/>
                      <a:pt x="95409" y="97560"/>
                      <a:pt x="101707" y="97560"/>
                    </a:cubicBezTo>
                    <a:lnTo>
                      <a:pt x="155431" y="97560"/>
                    </a:lnTo>
                    <a:lnTo>
                      <a:pt x="130607" y="3450"/>
                    </a:lnTo>
                    <a:cubicBezTo>
                      <a:pt x="129866" y="1598"/>
                      <a:pt x="128013" y="-255"/>
                      <a:pt x="125791" y="-255"/>
                    </a:cubicBezTo>
                    <a:lnTo>
                      <a:pt x="-183" y="-255"/>
                    </a:lnTo>
                    <a:cubicBezTo>
                      <a:pt x="558" y="486"/>
                      <a:pt x="929" y="1227"/>
                      <a:pt x="1299" y="2339"/>
                    </a:cubicBezTo>
                    <a:lnTo>
                      <a:pt x="100225" y="369514"/>
                    </a:lnTo>
                    <a:cubicBezTo>
                      <a:pt x="100966" y="371366"/>
                      <a:pt x="102819" y="373219"/>
                      <a:pt x="104671" y="373219"/>
                    </a:cubicBezTo>
                    <a:lnTo>
                      <a:pt x="230645" y="373219"/>
                    </a:lnTo>
                    <a:cubicBezTo>
                      <a:pt x="229904" y="372478"/>
                      <a:pt x="229163" y="371737"/>
                      <a:pt x="229163" y="370625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367" name="Frihandsfigur: Form 1366">
                <a:extLst>
                  <a:ext uri="{FF2B5EF4-FFF2-40B4-BE49-F238E27FC236}">
                    <a16:creationId xmlns:a16="http://schemas.microsoft.com/office/drawing/2014/main" id="{60F4FFF0-CB24-384D-A71C-F950B4967A5A}"/>
                  </a:ext>
                </a:extLst>
              </p:cNvPr>
              <p:cNvSpPr/>
              <p:nvPr/>
            </p:nvSpPr>
            <p:spPr>
              <a:xfrm>
                <a:off x="10839449" y="3777754"/>
                <a:ext cx="30011" cy="81141"/>
              </a:xfrm>
              <a:custGeom>
                <a:avLst/>
                <a:gdLst>
                  <a:gd name="connsiteX0" fmla="*/ 25382 w 30011"/>
                  <a:gd name="connsiteY0" fmla="*/ -255 h 81141"/>
                  <a:gd name="connsiteX1" fmla="*/ 5375 w 30011"/>
                  <a:gd name="connsiteY1" fmla="*/ 74959 h 81141"/>
                  <a:gd name="connsiteX2" fmla="*/ 2411 w 30011"/>
                  <a:gd name="connsiteY2" fmla="*/ 77552 h 81141"/>
                  <a:gd name="connsiteX3" fmla="*/ -183 w 30011"/>
                  <a:gd name="connsiteY3" fmla="*/ 76070 h 81141"/>
                  <a:gd name="connsiteX4" fmla="*/ 5004 w 30011"/>
                  <a:gd name="connsiteY4" fmla="*/ 80887 h 81141"/>
                  <a:gd name="connsiteX5" fmla="*/ 10191 w 30011"/>
                  <a:gd name="connsiteY5" fmla="*/ 77182 h 81141"/>
                  <a:gd name="connsiteX6" fmla="*/ 29829 w 30011"/>
                  <a:gd name="connsiteY6" fmla="*/ 3450 h 81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011" h="81141">
                    <a:moveTo>
                      <a:pt x="25382" y="-255"/>
                    </a:moveTo>
                    <a:lnTo>
                      <a:pt x="5375" y="74959"/>
                    </a:lnTo>
                    <a:cubicBezTo>
                      <a:pt x="5004" y="76441"/>
                      <a:pt x="3893" y="77552"/>
                      <a:pt x="2411" y="77552"/>
                    </a:cubicBezTo>
                    <a:cubicBezTo>
                      <a:pt x="1299" y="77552"/>
                      <a:pt x="188" y="76811"/>
                      <a:pt x="-183" y="76070"/>
                    </a:cubicBezTo>
                    <a:cubicBezTo>
                      <a:pt x="188" y="78664"/>
                      <a:pt x="2411" y="80887"/>
                      <a:pt x="5004" y="80887"/>
                    </a:cubicBezTo>
                    <a:cubicBezTo>
                      <a:pt x="7227" y="80887"/>
                      <a:pt x="9450" y="79775"/>
                      <a:pt x="10191" y="77182"/>
                    </a:cubicBezTo>
                    <a:cubicBezTo>
                      <a:pt x="10191" y="77182"/>
                      <a:pt x="10562" y="75329"/>
                      <a:pt x="29829" y="3450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</p:grpSp>
      <p:grpSp>
        <p:nvGrpSpPr>
          <p:cNvPr id="1399" name="Grupp 1398">
            <a:extLst>
              <a:ext uri="{FF2B5EF4-FFF2-40B4-BE49-F238E27FC236}">
                <a16:creationId xmlns:a16="http://schemas.microsoft.com/office/drawing/2014/main" id="{AB93792C-7940-F7A1-7AF9-B8DCE1BB37B7}"/>
              </a:ext>
            </a:extLst>
          </p:cNvPr>
          <p:cNvGrpSpPr/>
          <p:nvPr/>
        </p:nvGrpSpPr>
        <p:grpSpPr>
          <a:xfrm>
            <a:off x="10271495" y="3900124"/>
            <a:ext cx="1369596" cy="317107"/>
            <a:chOff x="10331011" y="3479368"/>
            <a:chExt cx="1671745" cy="387065"/>
          </a:xfrm>
        </p:grpSpPr>
        <p:grpSp>
          <p:nvGrpSpPr>
            <p:cNvPr id="1400" name="Bild 124">
              <a:extLst>
                <a:ext uri="{FF2B5EF4-FFF2-40B4-BE49-F238E27FC236}">
                  <a16:creationId xmlns:a16="http://schemas.microsoft.com/office/drawing/2014/main" id="{8D22E7B9-A32D-1412-BEFE-25CAA47F0F46}"/>
                </a:ext>
              </a:extLst>
            </p:cNvPr>
            <p:cNvGrpSpPr/>
            <p:nvPr/>
          </p:nvGrpSpPr>
          <p:grpSpPr>
            <a:xfrm>
              <a:off x="10989966" y="3515243"/>
              <a:ext cx="1012790" cy="315695"/>
              <a:chOff x="10901695" y="3517286"/>
              <a:chExt cx="993707" cy="309746"/>
            </a:xfrm>
            <a:solidFill>
              <a:schemeClr val="tx1"/>
            </a:solidFill>
          </p:grpSpPr>
          <p:sp>
            <p:nvSpPr>
              <p:cNvPr id="1426" name="Frihandsfigur: Form 1425">
                <a:extLst>
                  <a:ext uri="{FF2B5EF4-FFF2-40B4-BE49-F238E27FC236}">
                    <a16:creationId xmlns:a16="http://schemas.microsoft.com/office/drawing/2014/main" id="{65D23CBA-7803-08FF-D7B0-F39F3AD38968}"/>
                  </a:ext>
                </a:extLst>
              </p:cNvPr>
              <p:cNvSpPr/>
              <p:nvPr/>
            </p:nvSpPr>
            <p:spPr>
              <a:xfrm>
                <a:off x="10901695" y="3517286"/>
                <a:ext cx="94850" cy="130419"/>
              </a:xfrm>
              <a:custGeom>
                <a:avLst/>
                <a:gdLst>
                  <a:gd name="connsiteX0" fmla="*/ 69103 w 94850"/>
                  <a:gd name="connsiteY0" fmla="*/ 110898 h 130419"/>
                  <a:gd name="connsiteX1" fmla="*/ 26123 w 94850"/>
                  <a:gd name="connsiteY1" fmla="*/ 110898 h 130419"/>
                  <a:gd name="connsiteX2" fmla="*/ 19825 w 94850"/>
                  <a:gd name="connsiteY2" fmla="*/ 130165 h 130419"/>
                  <a:gd name="connsiteX3" fmla="*/ -183 w 94850"/>
                  <a:gd name="connsiteY3" fmla="*/ 130165 h 130419"/>
                  <a:gd name="connsiteX4" fmla="*/ 32793 w 94850"/>
                  <a:gd name="connsiteY4" fmla="*/ 30868 h 130419"/>
                  <a:gd name="connsiteX5" fmla="*/ 60951 w 94850"/>
                  <a:gd name="connsiteY5" fmla="*/ 30868 h 130419"/>
                  <a:gd name="connsiteX6" fmla="*/ 94668 w 94850"/>
                  <a:gd name="connsiteY6" fmla="*/ 130165 h 130419"/>
                  <a:gd name="connsiteX7" fmla="*/ 75031 w 94850"/>
                  <a:gd name="connsiteY7" fmla="*/ 130165 h 130419"/>
                  <a:gd name="connsiteX8" fmla="*/ 64656 w 94850"/>
                  <a:gd name="connsiteY8" fmla="*/ 97189 h 130419"/>
                  <a:gd name="connsiteX9" fmla="*/ 47613 w 94850"/>
                  <a:gd name="connsiteY9" fmla="*/ 45318 h 130419"/>
                  <a:gd name="connsiteX10" fmla="*/ 30570 w 94850"/>
                  <a:gd name="connsiteY10" fmla="*/ 97189 h 130419"/>
                  <a:gd name="connsiteX11" fmla="*/ 47613 w 94850"/>
                  <a:gd name="connsiteY11" fmla="*/ -255 h 130419"/>
                  <a:gd name="connsiteX12" fmla="*/ 59840 w 94850"/>
                  <a:gd name="connsiteY12" fmla="*/ 11972 h 130419"/>
                  <a:gd name="connsiteX13" fmla="*/ 47613 w 94850"/>
                  <a:gd name="connsiteY13" fmla="*/ 24199 h 130419"/>
                  <a:gd name="connsiteX14" fmla="*/ 35386 w 94850"/>
                  <a:gd name="connsiteY14" fmla="*/ 11972 h 130419"/>
                  <a:gd name="connsiteX15" fmla="*/ 47613 w 94850"/>
                  <a:gd name="connsiteY15" fmla="*/ -255 h 130419"/>
                  <a:gd name="connsiteX16" fmla="*/ 47613 w 94850"/>
                  <a:gd name="connsiteY16" fmla="*/ 5673 h 130419"/>
                  <a:gd name="connsiteX17" fmla="*/ 41314 w 94850"/>
                  <a:gd name="connsiteY17" fmla="*/ 11972 h 130419"/>
                  <a:gd name="connsiteX18" fmla="*/ 47613 w 94850"/>
                  <a:gd name="connsiteY18" fmla="*/ 18271 h 130419"/>
                  <a:gd name="connsiteX19" fmla="*/ 53912 w 94850"/>
                  <a:gd name="connsiteY19" fmla="*/ 11972 h 130419"/>
                  <a:gd name="connsiteX20" fmla="*/ 47613 w 94850"/>
                  <a:gd name="connsiteY20" fmla="*/ 5673 h 130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4850" h="130419">
                    <a:moveTo>
                      <a:pt x="69103" y="110898"/>
                    </a:moveTo>
                    <a:lnTo>
                      <a:pt x="26123" y="110898"/>
                    </a:lnTo>
                    <a:lnTo>
                      <a:pt x="19825" y="130165"/>
                    </a:lnTo>
                    <a:lnTo>
                      <a:pt x="-183" y="130165"/>
                    </a:lnTo>
                    <a:lnTo>
                      <a:pt x="32793" y="30868"/>
                    </a:lnTo>
                    <a:lnTo>
                      <a:pt x="60951" y="30868"/>
                    </a:lnTo>
                    <a:lnTo>
                      <a:pt x="94668" y="130165"/>
                    </a:lnTo>
                    <a:lnTo>
                      <a:pt x="75031" y="130165"/>
                    </a:lnTo>
                    <a:close/>
                    <a:moveTo>
                      <a:pt x="64656" y="97189"/>
                    </a:moveTo>
                    <a:lnTo>
                      <a:pt x="47613" y="45318"/>
                    </a:lnTo>
                    <a:lnTo>
                      <a:pt x="30570" y="97189"/>
                    </a:lnTo>
                    <a:close/>
                    <a:moveTo>
                      <a:pt x="47613" y="-255"/>
                    </a:moveTo>
                    <a:cubicBezTo>
                      <a:pt x="55764" y="-255"/>
                      <a:pt x="59840" y="3821"/>
                      <a:pt x="59840" y="11972"/>
                    </a:cubicBezTo>
                    <a:cubicBezTo>
                      <a:pt x="59840" y="20123"/>
                      <a:pt x="55764" y="24199"/>
                      <a:pt x="47613" y="24199"/>
                    </a:cubicBezTo>
                    <a:cubicBezTo>
                      <a:pt x="39462" y="24199"/>
                      <a:pt x="35386" y="20123"/>
                      <a:pt x="35386" y="11972"/>
                    </a:cubicBezTo>
                    <a:cubicBezTo>
                      <a:pt x="35386" y="3821"/>
                      <a:pt x="39462" y="-255"/>
                      <a:pt x="47613" y="-255"/>
                    </a:cubicBezTo>
                    <a:close/>
                    <a:moveTo>
                      <a:pt x="47613" y="5673"/>
                    </a:moveTo>
                    <a:cubicBezTo>
                      <a:pt x="43537" y="5673"/>
                      <a:pt x="41314" y="7896"/>
                      <a:pt x="41314" y="11972"/>
                    </a:cubicBezTo>
                    <a:cubicBezTo>
                      <a:pt x="41314" y="16048"/>
                      <a:pt x="43537" y="18271"/>
                      <a:pt x="47613" y="18271"/>
                    </a:cubicBezTo>
                    <a:cubicBezTo>
                      <a:pt x="51689" y="18271"/>
                      <a:pt x="53912" y="16048"/>
                      <a:pt x="53912" y="11972"/>
                    </a:cubicBezTo>
                    <a:cubicBezTo>
                      <a:pt x="53912" y="7896"/>
                      <a:pt x="51689" y="5673"/>
                      <a:pt x="47613" y="5673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27" name="Frihandsfigur: Form 1426">
                <a:extLst>
                  <a:ext uri="{FF2B5EF4-FFF2-40B4-BE49-F238E27FC236}">
                    <a16:creationId xmlns:a16="http://schemas.microsoft.com/office/drawing/2014/main" id="{5BF271FB-9167-906B-C5ED-BBF5A27ADE48}"/>
                  </a:ext>
                </a:extLst>
              </p:cNvPr>
              <p:cNvSpPr/>
              <p:nvPr/>
            </p:nvSpPr>
            <p:spPr>
              <a:xfrm>
                <a:off x="11005067" y="3548409"/>
                <a:ext cx="62986" cy="99667"/>
              </a:xfrm>
              <a:custGeom>
                <a:avLst/>
                <a:gdLst>
                  <a:gd name="connsiteX0" fmla="*/ 16490 w 62986"/>
                  <a:gd name="connsiteY0" fmla="*/ -255 h 99667"/>
                  <a:gd name="connsiteX1" fmla="*/ 16490 w 62986"/>
                  <a:gd name="connsiteY1" fmla="*/ 40872 h 99667"/>
                  <a:gd name="connsiteX2" fmla="*/ 16861 w 62986"/>
                  <a:gd name="connsiteY2" fmla="*/ 40872 h 99667"/>
                  <a:gd name="connsiteX3" fmla="*/ 38350 w 62986"/>
                  <a:gd name="connsiteY3" fmla="*/ 28645 h 99667"/>
                  <a:gd name="connsiteX4" fmla="*/ 62804 w 62986"/>
                  <a:gd name="connsiteY4" fmla="*/ 51616 h 99667"/>
                  <a:gd name="connsiteX5" fmla="*/ 62804 w 62986"/>
                  <a:gd name="connsiteY5" fmla="*/ 99042 h 99667"/>
                  <a:gd name="connsiteX6" fmla="*/ 46131 w 62986"/>
                  <a:gd name="connsiteY6" fmla="*/ 99042 h 99667"/>
                  <a:gd name="connsiteX7" fmla="*/ 46131 w 62986"/>
                  <a:gd name="connsiteY7" fmla="*/ 54210 h 99667"/>
                  <a:gd name="connsiteX8" fmla="*/ 33533 w 62986"/>
                  <a:gd name="connsiteY8" fmla="*/ 41983 h 99667"/>
                  <a:gd name="connsiteX9" fmla="*/ 16490 w 62986"/>
                  <a:gd name="connsiteY9" fmla="*/ 59768 h 99667"/>
                  <a:gd name="connsiteX10" fmla="*/ 16490 w 62986"/>
                  <a:gd name="connsiteY10" fmla="*/ 99412 h 99667"/>
                  <a:gd name="connsiteX11" fmla="*/ -183 w 62986"/>
                  <a:gd name="connsiteY11" fmla="*/ 99412 h 99667"/>
                  <a:gd name="connsiteX12" fmla="*/ -183 w 62986"/>
                  <a:gd name="connsiteY12" fmla="*/ 116 h 99667"/>
                  <a:gd name="connsiteX13" fmla="*/ 16490 w 62986"/>
                  <a:gd name="connsiteY13" fmla="*/ 116 h 9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986" h="99667">
                    <a:moveTo>
                      <a:pt x="16490" y="-255"/>
                    </a:moveTo>
                    <a:lnTo>
                      <a:pt x="16490" y="40872"/>
                    </a:lnTo>
                    <a:lnTo>
                      <a:pt x="16861" y="40872"/>
                    </a:lnTo>
                    <a:cubicBezTo>
                      <a:pt x="19825" y="32721"/>
                      <a:pt x="27235" y="28645"/>
                      <a:pt x="38350" y="28645"/>
                    </a:cubicBezTo>
                    <a:cubicBezTo>
                      <a:pt x="54653" y="28645"/>
                      <a:pt x="62804" y="36426"/>
                      <a:pt x="62804" y="51616"/>
                    </a:cubicBezTo>
                    <a:lnTo>
                      <a:pt x="62804" y="99042"/>
                    </a:lnTo>
                    <a:lnTo>
                      <a:pt x="46131" y="99042"/>
                    </a:lnTo>
                    <a:lnTo>
                      <a:pt x="46131" y="54210"/>
                    </a:lnTo>
                    <a:cubicBezTo>
                      <a:pt x="46131" y="46059"/>
                      <a:pt x="42055" y="41983"/>
                      <a:pt x="33533" y="41983"/>
                    </a:cubicBezTo>
                    <a:cubicBezTo>
                      <a:pt x="22048" y="41983"/>
                      <a:pt x="16490" y="47911"/>
                      <a:pt x="16490" y="59768"/>
                    </a:cubicBezTo>
                    <a:lnTo>
                      <a:pt x="16490" y="99412"/>
                    </a:lnTo>
                    <a:lnTo>
                      <a:pt x="-183" y="99412"/>
                    </a:lnTo>
                    <a:lnTo>
                      <a:pt x="-183" y="116"/>
                    </a:lnTo>
                    <a:lnTo>
                      <a:pt x="16490" y="116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28" name="Frihandsfigur: Form 1427">
                <a:extLst>
                  <a:ext uri="{FF2B5EF4-FFF2-40B4-BE49-F238E27FC236}">
                    <a16:creationId xmlns:a16="http://schemas.microsoft.com/office/drawing/2014/main" id="{D25D385B-687F-58B1-E6BB-DD03FD14213A}"/>
                  </a:ext>
                </a:extLst>
              </p:cNvPr>
              <p:cNvSpPr/>
              <p:nvPr/>
            </p:nvSpPr>
            <p:spPr>
              <a:xfrm>
                <a:off x="11084356" y="3548409"/>
                <a:ext cx="16672" cy="99296"/>
              </a:xfrm>
              <a:custGeom>
                <a:avLst/>
                <a:gdLst>
                  <a:gd name="connsiteX0" fmla="*/ 16490 w 16672"/>
                  <a:gd name="connsiteY0" fmla="*/ -255 h 99296"/>
                  <a:gd name="connsiteX1" fmla="*/ 16490 w 16672"/>
                  <a:gd name="connsiteY1" fmla="*/ 99042 h 99296"/>
                  <a:gd name="connsiteX2" fmla="*/ -183 w 16672"/>
                  <a:gd name="connsiteY2" fmla="*/ 99042 h 99296"/>
                  <a:gd name="connsiteX3" fmla="*/ -183 w 16672"/>
                  <a:gd name="connsiteY3" fmla="*/ -255 h 99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72" h="99296">
                    <a:moveTo>
                      <a:pt x="16490" y="-255"/>
                    </a:moveTo>
                    <a:lnTo>
                      <a:pt x="16490" y="99042"/>
                    </a:lnTo>
                    <a:lnTo>
                      <a:pt x="-183" y="99042"/>
                    </a:lnTo>
                    <a:lnTo>
                      <a:pt x="-183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29" name="Frihandsfigur: Form 1428">
                <a:extLst>
                  <a:ext uri="{FF2B5EF4-FFF2-40B4-BE49-F238E27FC236}">
                    <a16:creationId xmlns:a16="http://schemas.microsoft.com/office/drawing/2014/main" id="{D34FFD57-7AA2-E851-2827-6DCD7659816D}"/>
                  </a:ext>
                </a:extLst>
              </p:cNvPr>
              <p:cNvSpPr/>
              <p:nvPr/>
            </p:nvSpPr>
            <p:spPr>
              <a:xfrm>
                <a:off x="11117332" y="3548409"/>
                <a:ext cx="16672" cy="99296"/>
              </a:xfrm>
              <a:custGeom>
                <a:avLst/>
                <a:gdLst>
                  <a:gd name="connsiteX0" fmla="*/ 16490 w 16672"/>
                  <a:gd name="connsiteY0" fmla="*/ -255 h 99296"/>
                  <a:gd name="connsiteX1" fmla="*/ 16490 w 16672"/>
                  <a:gd name="connsiteY1" fmla="*/ 13825 h 99296"/>
                  <a:gd name="connsiteX2" fmla="*/ -183 w 16672"/>
                  <a:gd name="connsiteY2" fmla="*/ 13825 h 99296"/>
                  <a:gd name="connsiteX3" fmla="*/ -183 w 16672"/>
                  <a:gd name="connsiteY3" fmla="*/ -255 h 99296"/>
                  <a:gd name="connsiteX4" fmla="*/ 16490 w 16672"/>
                  <a:gd name="connsiteY4" fmla="*/ 29386 h 99296"/>
                  <a:gd name="connsiteX5" fmla="*/ 16490 w 16672"/>
                  <a:gd name="connsiteY5" fmla="*/ 99042 h 99296"/>
                  <a:gd name="connsiteX6" fmla="*/ -183 w 16672"/>
                  <a:gd name="connsiteY6" fmla="*/ 99042 h 99296"/>
                  <a:gd name="connsiteX7" fmla="*/ -183 w 16672"/>
                  <a:gd name="connsiteY7" fmla="*/ 29386 h 99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72" h="99296">
                    <a:moveTo>
                      <a:pt x="16490" y="-255"/>
                    </a:moveTo>
                    <a:lnTo>
                      <a:pt x="16490" y="13825"/>
                    </a:lnTo>
                    <a:lnTo>
                      <a:pt x="-183" y="13825"/>
                    </a:lnTo>
                    <a:lnTo>
                      <a:pt x="-183" y="-255"/>
                    </a:lnTo>
                    <a:close/>
                    <a:moveTo>
                      <a:pt x="16490" y="29386"/>
                    </a:moveTo>
                    <a:lnTo>
                      <a:pt x="16490" y="99042"/>
                    </a:lnTo>
                    <a:lnTo>
                      <a:pt x="-183" y="99042"/>
                    </a:lnTo>
                    <a:lnTo>
                      <a:pt x="-183" y="29386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30" name="Frihandsfigur: Form 1429">
                <a:extLst>
                  <a:ext uri="{FF2B5EF4-FFF2-40B4-BE49-F238E27FC236}">
                    <a16:creationId xmlns:a16="http://schemas.microsoft.com/office/drawing/2014/main" id="{B8DAE1F5-6884-2E96-2C7B-5D878E89D38D}"/>
                  </a:ext>
                </a:extLst>
              </p:cNvPr>
              <p:cNvSpPr/>
              <p:nvPr/>
            </p:nvSpPr>
            <p:spPr>
              <a:xfrm>
                <a:off x="11150307" y="3577309"/>
                <a:ext cx="62986" cy="70396"/>
              </a:xfrm>
              <a:custGeom>
                <a:avLst/>
                <a:gdLst>
                  <a:gd name="connsiteX0" fmla="*/ -183 w 62986"/>
                  <a:gd name="connsiteY0" fmla="*/ 486 h 70396"/>
                  <a:gd name="connsiteX1" fmla="*/ 16490 w 62986"/>
                  <a:gd name="connsiteY1" fmla="*/ 486 h 70396"/>
                  <a:gd name="connsiteX2" fmla="*/ 15749 w 62986"/>
                  <a:gd name="connsiteY2" fmla="*/ 12342 h 70396"/>
                  <a:gd name="connsiteX3" fmla="*/ 16120 w 62986"/>
                  <a:gd name="connsiteY3" fmla="*/ 12342 h 70396"/>
                  <a:gd name="connsiteX4" fmla="*/ 37980 w 62986"/>
                  <a:gd name="connsiteY4" fmla="*/ -255 h 70396"/>
                  <a:gd name="connsiteX5" fmla="*/ 62804 w 62986"/>
                  <a:gd name="connsiteY5" fmla="*/ 22717 h 70396"/>
                  <a:gd name="connsiteX6" fmla="*/ 62804 w 62986"/>
                  <a:gd name="connsiteY6" fmla="*/ 70142 h 70396"/>
                  <a:gd name="connsiteX7" fmla="*/ 46131 w 62986"/>
                  <a:gd name="connsiteY7" fmla="*/ 70142 h 70396"/>
                  <a:gd name="connsiteX8" fmla="*/ 46131 w 62986"/>
                  <a:gd name="connsiteY8" fmla="*/ 25681 h 70396"/>
                  <a:gd name="connsiteX9" fmla="*/ 45760 w 62986"/>
                  <a:gd name="connsiteY9" fmla="*/ 20864 h 70396"/>
                  <a:gd name="connsiteX10" fmla="*/ 33534 w 62986"/>
                  <a:gd name="connsiteY10" fmla="*/ 13083 h 70396"/>
                  <a:gd name="connsiteX11" fmla="*/ 16861 w 62986"/>
                  <a:gd name="connsiteY11" fmla="*/ 29015 h 70396"/>
                  <a:gd name="connsiteX12" fmla="*/ 16861 w 62986"/>
                  <a:gd name="connsiteY12" fmla="*/ 70142 h 70396"/>
                  <a:gd name="connsiteX13" fmla="*/ 188 w 62986"/>
                  <a:gd name="connsiteY13" fmla="*/ 70142 h 70396"/>
                  <a:gd name="connsiteX14" fmla="*/ 188 w 62986"/>
                  <a:gd name="connsiteY14" fmla="*/ 486 h 70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986" h="70396">
                    <a:moveTo>
                      <a:pt x="-183" y="486"/>
                    </a:moveTo>
                    <a:lnTo>
                      <a:pt x="16490" y="486"/>
                    </a:lnTo>
                    <a:lnTo>
                      <a:pt x="15749" y="12342"/>
                    </a:lnTo>
                    <a:lnTo>
                      <a:pt x="16120" y="12342"/>
                    </a:lnTo>
                    <a:cubicBezTo>
                      <a:pt x="19454" y="3821"/>
                      <a:pt x="26494" y="-255"/>
                      <a:pt x="37980" y="-255"/>
                    </a:cubicBezTo>
                    <a:cubicBezTo>
                      <a:pt x="54282" y="-255"/>
                      <a:pt x="62804" y="7526"/>
                      <a:pt x="62804" y="22717"/>
                    </a:cubicBezTo>
                    <a:lnTo>
                      <a:pt x="62804" y="70142"/>
                    </a:lnTo>
                    <a:lnTo>
                      <a:pt x="46131" y="70142"/>
                    </a:lnTo>
                    <a:lnTo>
                      <a:pt x="46131" y="25681"/>
                    </a:lnTo>
                    <a:lnTo>
                      <a:pt x="45760" y="20864"/>
                    </a:lnTo>
                    <a:cubicBezTo>
                      <a:pt x="45019" y="15677"/>
                      <a:pt x="40944" y="13083"/>
                      <a:pt x="33534" y="13083"/>
                    </a:cubicBezTo>
                    <a:cubicBezTo>
                      <a:pt x="22418" y="13083"/>
                      <a:pt x="16861" y="18271"/>
                      <a:pt x="16861" y="29015"/>
                    </a:cubicBezTo>
                    <a:lnTo>
                      <a:pt x="16861" y="70142"/>
                    </a:lnTo>
                    <a:lnTo>
                      <a:pt x="188" y="70142"/>
                    </a:lnTo>
                    <a:lnTo>
                      <a:pt x="188" y="486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31" name="Frihandsfigur: Form 1430">
                <a:extLst>
                  <a:ext uri="{FF2B5EF4-FFF2-40B4-BE49-F238E27FC236}">
                    <a16:creationId xmlns:a16="http://schemas.microsoft.com/office/drawing/2014/main" id="{87B2FE07-52C7-F894-2D91-6E13FB47F69C}"/>
                  </a:ext>
                </a:extLst>
              </p:cNvPr>
              <p:cNvSpPr/>
              <p:nvPr/>
            </p:nvSpPr>
            <p:spPr>
              <a:xfrm>
                <a:off x="11267017" y="3549520"/>
                <a:ext cx="94479" cy="99296"/>
              </a:xfrm>
              <a:custGeom>
                <a:avLst/>
                <a:gdLst>
                  <a:gd name="connsiteX0" fmla="*/ 65397 w 94479"/>
                  <a:gd name="connsiteY0" fmla="*/ 50134 h 99296"/>
                  <a:gd name="connsiteX1" fmla="*/ 81700 w 94479"/>
                  <a:gd name="connsiteY1" fmla="*/ 50134 h 99296"/>
                  <a:gd name="connsiteX2" fmla="*/ 81700 w 94479"/>
                  <a:gd name="connsiteY2" fmla="*/ 61991 h 99296"/>
                  <a:gd name="connsiteX3" fmla="*/ 79847 w 94479"/>
                  <a:gd name="connsiteY3" fmla="*/ 75329 h 99296"/>
                  <a:gd name="connsiteX4" fmla="*/ 94297 w 94479"/>
                  <a:gd name="connsiteY4" fmla="*/ 87556 h 99296"/>
                  <a:gd name="connsiteX5" fmla="*/ 85405 w 94479"/>
                  <a:gd name="connsiteY5" fmla="*/ 98301 h 99296"/>
                  <a:gd name="connsiteX6" fmla="*/ 73549 w 94479"/>
                  <a:gd name="connsiteY6" fmla="*/ 88297 h 99296"/>
                  <a:gd name="connsiteX7" fmla="*/ 42796 w 94479"/>
                  <a:gd name="connsiteY7" fmla="*/ 99042 h 99296"/>
                  <a:gd name="connsiteX8" fmla="*/ 7968 w 94479"/>
                  <a:gd name="connsiteY8" fmla="*/ 92743 h 99296"/>
                  <a:gd name="connsiteX9" fmla="*/ -183 w 94479"/>
                  <a:gd name="connsiteY9" fmla="*/ 66807 h 99296"/>
                  <a:gd name="connsiteX10" fmla="*/ 18713 w 94479"/>
                  <a:gd name="connsiteY10" fmla="*/ 41613 h 99296"/>
                  <a:gd name="connsiteX11" fmla="*/ 10562 w 94479"/>
                  <a:gd name="connsiteY11" fmla="*/ 23828 h 99296"/>
                  <a:gd name="connsiteX12" fmla="*/ 17231 w 94479"/>
                  <a:gd name="connsiteY12" fmla="*/ 4932 h 99296"/>
                  <a:gd name="connsiteX13" fmla="*/ 41685 w 94479"/>
                  <a:gd name="connsiteY13" fmla="*/ -255 h 99296"/>
                  <a:gd name="connsiteX14" fmla="*/ 66879 w 94479"/>
                  <a:gd name="connsiteY14" fmla="*/ 4932 h 99296"/>
                  <a:gd name="connsiteX15" fmla="*/ 73549 w 94479"/>
                  <a:gd name="connsiteY15" fmla="*/ 24940 h 99296"/>
                  <a:gd name="connsiteX16" fmla="*/ 73549 w 94479"/>
                  <a:gd name="connsiteY16" fmla="*/ 30127 h 99296"/>
                  <a:gd name="connsiteX17" fmla="*/ 56876 w 94479"/>
                  <a:gd name="connsiteY17" fmla="*/ 30127 h 99296"/>
                  <a:gd name="connsiteX18" fmla="*/ 56876 w 94479"/>
                  <a:gd name="connsiteY18" fmla="*/ 27163 h 99296"/>
                  <a:gd name="connsiteX19" fmla="*/ 54282 w 94479"/>
                  <a:gd name="connsiteY19" fmla="*/ 16048 h 99296"/>
                  <a:gd name="connsiteX20" fmla="*/ 42426 w 94479"/>
                  <a:gd name="connsiteY20" fmla="*/ 13824 h 99296"/>
                  <a:gd name="connsiteX21" fmla="*/ 28346 w 94479"/>
                  <a:gd name="connsiteY21" fmla="*/ 24199 h 99296"/>
                  <a:gd name="connsiteX22" fmla="*/ 35757 w 94479"/>
                  <a:gd name="connsiteY22" fmla="*/ 37537 h 99296"/>
                  <a:gd name="connsiteX23" fmla="*/ 66138 w 94479"/>
                  <a:gd name="connsiteY23" fmla="*/ 63473 h 99296"/>
                  <a:gd name="connsiteX24" fmla="*/ 66879 w 94479"/>
                  <a:gd name="connsiteY24" fmla="*/ 56433 h 99296"/>
                  <a:gd name="connsiteX25" fmla="*/ 65397 w 94479"/>
                  <a:gd name="connsiteY25" fmla="*/ 50134 h 99296"/>
                  <a:gd name="connsiteX26" fmla="*/ 27976 w 94479"/>
                  <a:gd name="connsiteY26" fmla="*/ 50505 h 99296"/>
                  <a:gd name="connsiteX27" fmla="*/ 16861 w 94479"/>
                  <a:gd name="connsiteY27" fmla="*/ 66807 h 99296"/>
                  <a:gd name="connsiteX28" fmla="*/ 20566 w 94479"/>
                  <a:gd name="connsiteY28" fmla="*/ 81628 h 99296"/>
                  <a:gd name="connsiteX29" fmla="*/ 37980 w 94479"/>
                  <a:gd name="connsiteY29" fmla="*/ 84592 h 99296"/>
                  <a:gd name="connsiteX30" fmla="*/ 53171 w 94479"/>
                  <a:gd name="connsiteY30" fmla="*/ 83480 h 99296"/>
                  <a:gd name="connsiteX31" fmla="*/ 60581 w 94479"/>
                  <a:gd name="connsiteY31" fmla="*/ 77552 h 99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4479" h="99296">
                    <a:moveTo>
                      <a:pt x="65397" y="50134"/>
                    </a:moveTo>
                    <a:lnTo>
                      <a:pt x="81700" y="50134"/>
                    </a:lnTo>
                    <a:lnTo>
                      <a:pt x="81700" y="61991"/>
                    </a:lnTo>
                    <a:cubicBezTo>
                      <a:pt x="81700" y="66066"/>
                      <a:pt x="80959" y="70512"/>
                      <a:pt x="79847" y="75329"/>
                    </a:cubicBezTo>
                    <a:lnTo>
                      <a:pt x="94297" y="87556"/>
                    </a:lnTo>
                    <a:lnTo>
                      <a:pt x="85405" y="98301"/>
                    </a:lnTo>
                    <a:lnTo>
                      <a:pt x="73549" y="88297"/>
                    </a:lnTo>
                    <a:cubicBezTo>
                      <a:pt x="69103" y="95337"/>
                      <a:pt x="59099" y="99042"/>
                      <a:pt x="42796" y="99042"/>
                    </a:cubicBezTo>
                    <a:cubicBezTo>
                      <a:pt x="25012" y="99042"/>
                      <a:pt x="13526" y="97189"/>
                      <a:pt x="7968" y="92743"/>
                    </a:cubicBezTo>
                    <a:cubicBezTo>
                      <a:pt x="2411" y="88667"/>
                      <a:pt x="-183" y="80146"/>
                      <a:pt x="-183" y="66807"/>
                    </a:cubicBezTo>
                    <a:cubicBezTo>
                      <a:pt x="-183" y="51987"/>
                      <a:pt x="6116" y="43465"/>
                      <a:pt x="18713" y="41613"/>
                    </a:cubicBezTo>
                    <a:cubicBezTo>
                      <a:pt x="13156" y="36796"/>
                      <a:pt x="10562" y="30868"/>
                      <a:pt x="10562" y="23828"/>
                    </a:cubicBezTo>
                    <a:cubicBezTo>
                      <a:pt x="10562" y="14565"/>
                      <a:pt x="12785" y="8267"/>
                      <a:pt x="17231" y="4932"/>
                    </a:cubicBezTo>
                    <a:cubicBezTo>
                      <a:pt x="21677" y="1598"/>
                      <a:pt x="29829" y="-255"/>
                      <a:pt x="41685" y="-255"/>
                    </a:cubicBezTo>
                    <a:cubicBezTo>
                      <a:pt x="53912" y="-255"/>
                      <a:pt x="62433" y="1598"/>
                      <a:pt x="66879" y="4932"/>
                    </a:cubicBezTo>
                    <a:cubicBezTo>
                      <a:pt x="71326" y="8637"/>
                      <a:pt x="73549" y="15306"/>
                      <a:pt x="73549" y="24940"/>
                    </a:cubicBezTo>
                    <a:lnTo>
                      <a:pt x="73549" y="30127"/>
                    </a:lnTo>
                    <a:lnTo>
                      <a:pt x="56876" y="30127"/>
                    </a:lnTo>
                    <a:lnTo>
                      <a:pt x="56876" y="27163"/>
                    </a:lnTo>
                    <a:cubicBezTo>
                      <a:pt x="56876" y="21235"/>
                      <a:pt x="56135" y="17530"/>
                      <a:pt x="54282" y="16048"/>
                    </a:cubicBezTo>
                    <a:cubicBezTo>
                      <a:pt x="52800" y="14565"/>
                      <a:pt x="48725" y="13824"/>
                      <a:pt x="42426" y="13824"/>
                    </a:cubicBezTo>
                    <a:cubicBezTo>
                      <a:pt x="33163" y="13824"/>
                      <a:pt x="28346" y="17159"/>
                      <a:pt x="28346" y="24199"/>
                    </a:cubicBezTo>
                    <a:cubicBezTo>
                      <a:pt x="28346" y="29015"/>
                      <a:pt x="30940" y="33462"/>
                      <a:pt x="35757" y="37537"/>
                    </a:cubicBezTo>
                    <a:lnTo>
                      <a:pt x="66138" y="63473"/>
                    </a:lnTo>
                    <a:cubicBezTo>
                      <a:pt x="66509" y="60879"/>
                      <a:pt x="66879" y="58656"/>
                      <a:pt x="66879" y="56433"/>
                    </a:cubicBezTo>
                    <a:cubicBezTo>
                      <a:pt x="66138" y="54210"/>
                      <a:pt x="65768" y="52357"/>
                      <a:pt x="65397" y="50134"/>
                    </a:cubicBezTo>
                    <a:close/>
                    <a:moveTo>
                      <a:pt x="27976" y="50505"/>
                    </a:moveTo>
                    <a:cubicBezTo>
                      <a:pt x="20566" y="51616"/>
                      <a:pt x="16861" y="57174"/>
                      <a:pt x="16861" y="66807"/>
                    </a:cubicBezTo>
                    <a:cubicBezTo>
                      <a:pt x="16861" y="74588"/>
                      <a:pt x="17972" y="79405"/>
                      <a:pt x="20566" y="81628"/>
                    </a:cubicBezTo>
                    <a:cubicBezTo>
                      <a:pt x="23159" y="83851"/>
                      <a:pt x="28717" y="84592"/>
                      <a:pt x="37980" y="84592"/>
                    </a:cubicBezTo>
                    <a:cubicBezTo>
                      <a:pt x="45760" y="84592"/>
                      <a:pt x="50948" y="84221"/>
                      <a:pt x="53171" y="83480"/>
                    </a:cubicBezTo>
                    <a:cubicBezTo>
                      <a:pt x="55394" y="82739"/>
                      <a:pt x="57987" y="80887"/>
                      <a:pt x="60581" y="77552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32" name="Frihandsfigur: Form 1431">
                <a:extLst>
                  <a:ext uri="{FF2B5EF4-FFF2-40B4-BE49-F238E27FC236}">
                    <a16:creationId xmlns:a16="http://schemas.microsoft.com/office/drawing/2014/main" id="{A93210CC-948D-0332-7B0B-5DC96D33BC1A}"/>
                  </a:ext>
                </a:extLst>
              </p:cNvPr>
              <p:cNvSpPr/>
              <p:nvPr/>
            </p:nvSpPr>
            <p:spPr>
              <a:xfrm>
                <a:off x="11405959" y="3548409"/>
                <a:ext cx="68544" cy="99296"/>
              </a:xfrm>
              <a:custGeom>
                <a:avLst/>
                <a:gdLst>
                  <a:gd name="connsiteX0" fmla="*/ 18713 w 68544"/>
                  <a:gd name="connsiteY0" fmla="*/ 15307 h 99296"/>
                  <a:gd name="connsiteX1" fmla="*/ 18713 w 68544"/>
                  <a:gd name="connsiteY1" fmla="*/ 40872 h 99296"/>
                  <a:gd name="connsiteX2" fmla="*/ 65397 w 68544"/>
                  <a:gd name="connsiteY2" fmla="*/ 40872 h 99296"/>
                  <a:gd name="connsiteX3" fmla="*/ 65397 w 68544"/>
                  <a:gd name="connsiteY3" fmla="*/ 54951 h 99296"/>
                  <a:gd name="connsiteX4" fmla="*/ 18713 w 68544"/>
                  <a:gd name="connsiteY4" fmla="*/ 54951 h 99296"/>
                  <a:gd name="connsiteX5" fmla="*/ 18713 w 68544"/>
                  <a:gd name="connsiteY5" fmla="*/ 83110 h 99296"/>
                  <a:gd name="connsiteX6" fmla="*/ 68361 w 68544"/>
                  <a:gd name="connsiteY6" fmla="*/ 83110 h 99296"/>
                  <a:gd name="connsiteX7" fmla="*/ 68361 w 68544"/>
                  <a:gd name="connsiteY7" fmla="*/ 99042 h 99296"/>
                  <a:gd name="connsiteX8" fmla="*/ -183 w 68544"/>
                  <a:gd name="connsiteY8" fmla="*/ 99042 h 99296"/>
                  <a:gd name="connsiteX9" fmla="*/ -183 w 68544"/>
                  <a:gd name="connsiteY9" fmla="*/ -255 h 99296"/>
                  <a:gd name="connsiteX10" fmla="*/ 67991 w 68544"/>
                  <a:gd name="connsiteY10" fmla="*/ -255 h 99296"/>
                  <a:gd name="connsiteX11" fmla="*/ 67991 w 68544"/>
                  <a:gd name="connsiteY11" fmla="*/ 15677 h 99296"/>
                  <a:gd name="connsiteX12" fmla="*/ 18713 w 68544"/>
                  <a:gd name="connsiteY12" fmla="*/ 15677 h 99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544" h="99296">
                    <a:moveTo>
                      <a:pt x="18713" y="15307"/>
                    </a:moveTo>
                    <a:lnTo>
                      <a:pt x="18713" y="40872"/>
                    </a:lnTo>
                    <a:lnTo>
                      <a:pt x="65397" y="40872"/>
                    </a:lnTo>
                    <a:lnTo>
                      <a:pt x="65397" y="54951"/>
                    </a:lnTo>
                    <a:lnTo>
                      <a:pt x="18713" y="54951"/>
                    </a:lnTo>
                    <a:lnTo>
                      <a:pt x="18713" y="83110"/>
                    </a:lnTo>
                    <a:lnTo>
                      <a:pt x="68361" y="83110"/>
                    </a:lnTo>
                    <a:lnTo>
                      <a:pt x="68361" y="99042"/>
                    </a:lnTo>
                    <a:lnTo>
                      <a:pt x="-183" y="99042"/>
                    </a:lnTo>
                    <a:lnTo>
                      <a:pt x="-183" y="-255"/>
                    </a:lnTo>
                    <a:lnTo>
                      <a:pt x="67991" y="-255"/>
                    </a:lnTo>
                    <a:lnTo>
                      <a:pt x="67991" y="15677"/>
                    </a:lnTo>
                    <a:lnTo>
                      <a:pt x="18713" y="15677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33" name="Frihandsfigur: Form 1432">
                <a:extLst>
                  <a:ext uri="{FF2B5EF4-FFF2-40B4-BE49-F238E27FC236}">
                    <a16:creationId xmlns:a16="http://schemas.microsoft.com/office/drawing/2014/main" id="{12C38D35-8C4B-7D71-F6CE-5C0238265BF5}"/>
                  </a:ext>
                </a:extLst>
              </p:cNvPr>
              <p:cNvSpPr/>
              <p:nvPr/>
            </p:nvSpPr>
            <p:spPr>
              <a:xfrm>
                <a:off x="11488582" y="3548409"/>
                <a:ext cx="64098" cy="99296"/>
              </a:xfrm>
              <a:custGeom>
                <a:avLst/>
                <a:gdLst>
                  <a:gd name="connsiteX0" fmla="*/ 16119 w 64098"/>
                  <a:gd name="connsiteY0" fmla="*/ -255 h 99296"/>
                  <a:gd name="connsiteX1" fmla="*/ 16119 w 64098"/>
                  <a:gd name="connsiteY1" fmla="*/ 56804 h 99296"/>
                  <a:gd name="connsiteX2" fmla="*/ 20566 w 64098"/>
                  <a:gd name="connsiteY2" fmla="*/ 56804 h 99296"/>
                  <a:gd name="connsiteX3" fmla="*/ 39462 w 64098"/>
                  <a:gd name="connsiteY3" fmla="*/ 29756 h 99296"/>
                  <a:gd name="connsiteX4" fmla="*/ 58728 w 64098"/>
                  <a:gd name="connsiteY4" fmla="*/ 29756 h 99296"/>
                  <a:gd name="connsiteX5" fmla="*/ 34645 w 64098"/>
                  <a:gd name="connsiteY5" fmla="*/ 62361 h 99296"/>
                  <a:gd name="connsiteX6" fmla="*/ 63915 w 64098"/>
                  <a:gd name="connsiteY6" fmla="*/ 99042 h 99296"/>
                  <a:gd name="connsiteX7" fmla="*/ 43167 w 64098"/>
                  <a:gd name="connsiteY7" fmla="*/ 99042 h 99296"/>
                  <a:gd name="connsiteX8" fmla="*/ 20566 w 64098"/>
                  <a:gd name="connsiteY8" fmla="*/ 68289 h 99296"/>
                  <a:gd name="connsiteX9" fmla="*/ 16490 w 64098"/>
                  <a:gd name="connsiteY9" fmla="*/ 68289 h 99296"/>
                  <a:gd name="connsiteX10" fmla="*/ 16490 w 64098"/>
                  <a:gd name="connsiteY10" fmla="*/ 99042 h 99296"/>
                  <a:gd name="connsiteX11" fmla="*/ -183 w 64098"/>
                  <a:gd name="connsiteY11" fmla="*/ 99042 h 99296"/>
                  <a:gd name="connsiteX12" fmla="*/ -183 w 64098"/>
                  <a:gd name="connsiteY12" fmla="*/ -255 h 99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098" h="99296">
                    <a:moveTo>
                      <a:pt x="16119" y="-255"/>
                    </a:moveTo>
                    <a:lnTo>
                      <a:pt x="16119" y="56804"/>
                    </a:lnTo>
                    <a:lnTo>
                      <a:pt x="20566" y="56804"/>
                    </a:lnTo>
                    <a:lnTo>
                      <a:pt x="39462" y="29756"/>
                    </a:lnTo>
                    <a:lnTo>
                      <a:pt x="58728" y="29756"/>
                    </a:lnTo>
                    <a:lnTo>
                      <a:pt x="34645" y="62361"/>
                    </a:lnTo>
                    <a:lnTo>
                      <a:pt x="63915" y="99042"/>
                    </a:lnTo>
                    <a:lnTo>
                      <a:pt x="43167" y="99042"/>
                    </a:lnTo>
                    <a:lnTo>
                      <a:pt x="20566" y="68289"/>
                    </a:lnTo>
                    <a:lnTo>
                      <a:pt x="16490" y="68289"/>
                    </a:lnTo>
                    <a:lnTo>
                      <a:pt x="16490" y="99042"/>
                    </a:lnTo>
                    <a:lnTo>
                      <a:pt x="-183" y="99042"/>
                    </a:lnTo>
                    <a:lnTo>
                      <a:pt x="-183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34" name="Frihandsfigur: Form 1433">
                <a:extLst>
                  <a:ext uri="{FF2B5EF4-FFF2-40B4-BE49-F238E27FC236}">
                    <a16:creationId xmlns:a16="http://schemas.microsoft.com/office/drawing/2014/main" id="{1D6BD801-236B-3F25-5DDA-D3C455AFECC8}"/>
                  </a:ext>
                </a:extLst>
              </p:cNvPr>
              <p:cNvSpPr/>
              <p:nvPr/>
            </p:nvSpPr>
            <p:spPr>
              <a:xfrm>
                <a:off x="11557127" y="3576938"/>
                <a:ext cx="64098" cy="71508"/>
              </a:xfrm>
              <a:custGeom>
                <a:avLst/>
                <a:gdLst>
                  <a:gd name="connsiteX0" fmla="*/ 47242 w 64098"/>
                  <a:gd name="connsiteY0" fmla="*/ 48282 h 71508"/>
                  <a:gd name="connsiteX1" fmla="*/ 63915 w 64098"/>
                  <a:gd name="connsiteY1" fmla="*/ 48282 h 71508"/>
                  <a:gd name="connsiteX2" fmla="*/ 63915 w 64098"/>
                  <a:gd name="connsiteY2" fmla="*/ 50875 h 71508"/>
                  <a:gd name="connsiteX3" fmla="*/ 33163 w 64098"/>
                  <a:gd name="connsiteY3" fmla="*/ 71253 h 71508"/>
                  <a:gd name="connsiteX4" fmla="*/ 6116 w 64098"/>
                  <a:gd name="connsiteY4" fmla="*/ 64214 h 71508"/>
                  <a:gd name="connsiteX5" fmla="*/ -183 w 64098"/>
                  <a:gd name="connsiteY5" fmla="*/ 34202 h 71508"/>
                  <a:gd name="connsiteX6" fmla="*/ 6486 w 64098"/>
                  <a:gd name="connsiteY6" fmla="*/ 6785 h 71508"/>
                  <a:gd name="connsiteX7" fmla="*/ 32792 w 64098"/>
                  <a:gd name="connsiteY7" fmla="*/ -255 h 71508"/>
                  <a:gd name="connsiteX8" fmla="*/ 57617 w 64098"/>
                  <a:gd name="connsiteY8" fmla="*/ 6414 h 71508"/>
                  <a:gd name="connsiteX9" fmla="*/ 63915 w 64098"/>
                  <a:gd name="connsiteY9" fmla="*/ 33091 h 71508"/>
                  <a:gd name="connsiteX10" fmla="*/ 63915 w 64098"/>
                  <a:gd name="connsiteY10" fmla="*/ 38278 h 71508"/>
                  <a:gd name="connsiteX11" fmla="*/ 16861 w 64098"/>
                  <a:gd name="connsiteY11" fmla="*/ 38278 h 71508"/>
                  <a:gd name="connsiteX12" fmla="*/ 16861 w 64098"/>
                  <a:gd name="connsiteY12" fmla="*/ 41242 h 71508"/>
                  <a:gd name="connsiteX13" fmla="*/ 20195 w 64098"/>
                  <a:gd name="connsiteY13" fmla="*/ 54951 h 71508"/>
                  <a:gd name="connsiteX14" fmla="*/ 32792 w 64098"/>
                  <a:gd name="connsiteY14" fmla="*/ 58286 h 71508"/>
                  <a:gd name="connsiteX15" fmla="*/ 44649 w 64098"/>
                  <a:gd name="connsiteY15" fmla="*/ 56433 h 71508"/>
                  <a:gd name="connsiteX16" fmla="*/ 47242 w 64098"/>
                  <a:gd name="connsiteY16" fmla="*/ 48282 h 71508"/>
                  <a:gd name="connsiteX17" fmla="*/ 47613 w 64098"/>
                  <a:gd name="connsiteY17" fmla="*/ 28645 h 71508"/>
                  <a:gd name="connsiteX18" fmla="*/ 47613 w 64098"/>
                  <a:gd name="connsiteY18" fmla="*/ 26051 h 71508"/>
                  <a:gd name="connsiteX19" fmla="*/ 44649 w 64098"/>
                  <a:gd name="connsiteY19" fmla="*/ 15307 h 71508"/>
                  <a:gd name="connsiteX20" fmla="*/ 32052 w 64098"/>
                  <a:gd name="connsiteY20" fmla="*/ 12713 h 71508"/>
                  <a:gd name="connsiteX21" fmla="*/ 19825 w 64098"/>
                  <a:gd name="connsiteY21" fmla="*/ 15677 h 71508"/>
                  <a:gd name="connsiteX22" fmla="*/ 16861 w 64098"/>
                  <a:gd name="connsiteY22" fmla="*/ 28645 h 7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098" h="71508">
                    <a:moveTo>
                      <a:pt x="47242" y="48282"/>
                    </a:moveTo>
                    <a:lnTo>
                      <a:pt x="63915" y="48282"/>
                    </a:lnTo>
                    <a:lnTo>
                      <a:pt x="63915" y="50875"/>
                    </a:lnTo>
                    <a:cubicBezTo>
                      <a:pt x="63915" y="64584"/>
                      <a:pt x="53541" y="71253"/>
                      <a:pt x="33163" y="71253"/>
                    </a:cubicBezTo>
                    <a:cubicBezTo>
                      <a:pt x="19454" y="71253"/>
                      <a:pt x="10191" y="69030"/>
                      <a:pt x="6116" y="64214"/>
                    </a:cubicBezTo>
                    <a:cubicBezTo>
                      <a:pt x="1670" y="59397"/>
                      <a:pt x="-183" y="49393"/>
                      <a:pt x="-183" y="34202"/>
                    </a:cubicBezTo>
                    <a:cubicBezTo>
                      <a:pt x="-183" y="20494"/>
                      <a:pt x="2040" y="11601"/>
                      <a:pt x="6486" y="6785"/>
                    </a:cubicBezTo>
                    <a:cubicBezTo>
                      <a:pt x="10932" y="1968"/>
                      <a:pt x="19825" y="-255"/>
                      <a:pt x="32792" y="-255"/>
                    </a:cubicBezTo>
                    <a:cubicBezTo>
                      <a:pt x="45390" y="-255"/>
                      <a:pt x="53541" y="1968"/>
                      <a:pt x="57617" y="6414"/>
                    </a:cubicBezTo>
                    <a:cubicBezTo>
                      <a:pt x="61692" y="10860"/>
                      <a:pt x="63915" y="19753"/>
                      <a:pt x="63915" y="33091"/>
                    </a:cubicBezTo>
                    <a:lnTo>
                      <a:pt x="63915" y="38278"/>
                    </a:lnTo>
                    <a:lnTo>
                      <a:pt x="16861" y="38278"/>
                    </a:lnTo>
                    <a:lnTo>
                      <a:pt x="16861" y="41242"/>
                    </a:lnTo>
                    <a:cubicBezTo>
                      <a:pt x="16861" y="47911"/>
                      <a:pt x="17972" y="52728"/>
                      <a:pt x="20195" y="54951"/>
                    </a:cubicBezTo>
                    <a:cubicBezTo>
                      <a:pt x="22418" y="57174"/>
                      <a:pt x="26494" y="58286"/>
                      <a:pt x="32792" y="58286"/>
                    </a:cubicBezTo>
                    <a:cubicBezTo>
                      <a:pt x="39091" y="58286"/>
                      <a:pt x="42796" y="57545"/>
                      <a:pt x="44649" y="56433"/>
                    </a:cubicBezTo>
                    <a:cubicBezTo>
                      <a:pt x="46501" y="55692"/>
                      <a:pt x="47242" y="52728"/>
                      <a:pt x="47242" y="48282"/>
                    </a:cubicBezTo>
                    <a:close/>
                    <a:moveTo>
                      <a:pt x="47613" y="28645"/>
                    </a:moveTo>
                    <a:lnTo>
                      <a:pt x="47613" y="26051"/>
                    </a:lnTo>
                    <a:cubicBezTo>
                      <a:pt x="47613" y="20494"/>
                      <a:pt x="46501" y="16789"/>
                      <a:pt x="44649" y="15307"/>
                    </a:cubicBezTo>
                    <a:cubicBezTo>
                      <a:pt x="42796" y="13824"/>
                      <a:pt x="38721" y="12713"/>
                      <a:pt x="32052" y="12713"/>
                    </a:cubicBezTo>
                    <a:cubicBezTo>
                      <a:pt x="25753" y="12713"/>
                      <a:pt x="21677" y="13824"/>
                      <a:pt x="19825" y="15677"/>
                    </a:cubicBezTo>
                    <a:cubicBezTo>
                      <a:pt x="17972" y="17530"/>
                      <a:pt x="16861" y="21976"/>
                      <a:pt x="16861" y="28645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35" name="Frihandsfigur: Form 1434">
                <a:extLst>
                  <a:ext uri="{FF2B5EF4-FFF2-40B4-BE49-F238E27FC236}">
                    <a16:creationId xmlns:a16="http://schemas.microsoft.com/office/drawing/2014/main" id="{950960F4-7E2F-F546-CF13-A6935D8B05AD}"/>
                  </a:ext>
                </a:extLst>
              </p:cNvPr>
              <p:cNvSpPr/>
              <p:nvPr/>
            </p:nvSpPr>
            <p:spPr>
              <a:xfrm>
                <a:off x="11635675" y="3576938"/>
                <a:ext cx="53353" cy="71137"/>
              </a:xfrm>
              <a:custGeom>
                <a:avLst/>
                <a:gdLst>
                  <a:gd name="connsiteX0" fmla="*/ -183 w 53353"/>
                  <a:gd name="connsiteY0" fmla="*/ 857 h 71137"/>
                  <a:gd name="connsiteX1" fmla="*/ 16490 w 53353"/>
                  <a:gd name="connsiteY1" fmla="*/ 857 h 71137"/>
                  <a:gd name="connsiteX2" fmla="*/ 15378 w 53353"/>
                  <a:gd name="connsiteY2" fmla="*/ 10490 h 71137"/>
                  <a:gd name="connsiteX3" fmla="*/ 15749 w 53353"/>
                  <a:gd name="connsiteY3" fmla="*/ 10490 h 71137"/>
                  <a:gd name="connsiteX4" fmla="*/ 34645 w 53353"/>
                  <a:gd name="connsiteY4" fmla="*/ -255 h 71137"/>
                  <a:gd name="connsiteX5" fmla="*/ 53170 w 53353"/>
                  <a:gd name="connsiteY5" fmla="*/ 23087 h 71137"/>
                  <a:gd name="connsiteX6" fmla="*/ 53170 w 53353"/>
                  <a:gd name="connsiteY6" fmla="*/ 27904 h 71137"/>
                  <a:gd name="connsiteX7" fmla="*/ 37609 w 53353"/>
                  <a:gd name="connsiteY7" fmla="*/ 27904 h 71137"/>
                  <a:gd name="connsiteX8" fmla="*/ 37980 w 53353"/>
                  <a:gd name="connsiteY8" fmla="*/ 24199 h 71137"/>
                  <a:gd name="connsiteX9" fmla="*/ 29458 w 53353"/>
                  <a:gd name="connsiteY9" fmla="*/ 13083 h 71137"/>
                  <a:gd name="connsiteX10" fmla="*/ 17231 w 53353"/>
                  <a:gd name="connsiteY10" fmla="*/ 29756 h 71137"/>
                  <a:gd name="connsiteX11" fmla="*/ 17231 w 53353"/>
                  <a:gd name="connsiteY11" fmla="*/ 70883 h 71137"/>
                  <a:gd name="connsiteX12" fmla="*/ 558 w 53353"/>
                  <a:gd name="connsiteY12" fmla="*/ 70883 h 71137"/>
                  <a:gd name="connsiteX13" fmla="*/ 558 w 53353"/>
                  <a:gd name="connsiteY13" fmla="*/ 857 h 7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353" h="71137">
                    <a:moveTo>
                      <a:pt x="-183" y="857"/>
                    </a:moveTo>
                    <a:lnTo>
                      <a:pt x="16490" y="857"/>
                    </a:lnTo>
                    <a:lnTo>
                      <a:pt x="15378" y="10490"/>
                    </a:lnTo>
                    <a:lnTo>
                      <a:pt x="15749" y="10490"/>
                    </a:lnTo>
                    <a:cubicBezTo>
                      <a:pt x="19825" y="3080"/>
                      <a:pt x="26123" y="-255"/>
                      <a:pt x="34645" y="-255"/>
                    </a:cubicBezTo>
                    <a:cubicBezTo>
                      <a:pt x="46872" y="-255"/>
                      <a:pt x="53170" y="7526"/>
                      <a:pt x="53170" y="23087"/>
                    </a:cubicBezTo>
                    <a:lnTo>
                      <a:pt x="53170" y="27904"/>
                    </a:lnTo>
                    <a:lnTo>
                      <a:pt x="37609" y="27904"/>
                    </a:lnTo>
                    <a:cubicBezTo>
                      <a:pt x="37980" y="26051"/>
                      <a:pt x="37980" y="24940"/>
                      <a:pt x="37980" y="24199"/>
                    </a:cubicBezTo>
                    <a:cubicBezTo>
                      <a:pt x="37980" y="16789"/>
                      <a:pt x="35016" y="13083"/>
                      <a:pt x="29458" y="13083"/>
                    </a:cubicBezTo>
                    <a:cubicBezTo>
                      <a:pt x="21307" y="13083"/>
                      <a:pt x="17231" y="18641"/>
                      <a:pt x="17231" y="29756"/>
                    </a:cubicBezTo>
                    <a:lnTo>
                      <a:pt x="17231" y="70883"/>
                    </a:lnTo>
                    <a:lnTo>
                      <a:pt x="558" y="70883"/>
                    </a:lnTo>
                    <a:lnTo>
                      <a:pt x="558" y="857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36" name="Frihandsfigur: Form 1435">
                <a:extLst>
                  <a:ext uri="{FF2B5EF4-FFF2-40B4-BE49-F238E27FC236}">
                    <a16:creationId xmlns:a16="http://schemas.microsoft.com/office/drawing/2014/main" id="{DFF84E77-3B97-16E3-39F5-39606ADDA849}"/>
                  </a:ext>
                </a:extLst>
              </p:cNvPr>
              <p:cNvSpPr/>
              <p:nvPr/>
            </p:nvSpPr>
            <p:spPr>
              <a:xfrm>
                <a:off x="11694956" y="3577309"/>
                <a:ext cx="66321" cy="70767"/>
              </a:xfrm>
              <a:custGeom>
                <a:avLst/>
                <a:gdLst>
                  <a:gd name="connsiteX0" fmla="*/ 33533 w 66321"/>
                  <a:gd name="connsiteY0" fmla="*/ -255 h 70767"/>
                  <a:gd name="connsiteX1" fmla="*/ 59840 w 66321"/>
                  <a:gd name="connsiteY1" fmla="*/ 6044 h 70767"/>
                  <a:gd name="connsiteX2" fmla="*/ 66138 w 66321"/>
                  <a:gd name="connsiteY2" fmla="*/ 33091 h 70767"/>
                  <a:gd name="connsiteX3" fmla="*/ 59840 w 66321"/>
                  <a:gd name="connsiteY3" fmla="*/ 63473 h 70767"/>
                  <a:gd name="connsiteX4" fmla="*/ 33904 w 66321"/>
                  <a:gd name="connsiteY4" fmla="*/ 70512 h 70767"/>
                  <a:gd name="connsiteX5" fmla="*/ 6116 w 66321"/>
                  <a:gd name="connsiteY5" fmla="*/ 63843 h 70767"/>
                  <a:gd name="connsiteX6" fmla="*/ -183 w 66321"/>
                  <a:gd name="connsiteY6" fmla="*/ 34202 h 70767"/>
                  <a:gd name="connsiteX7" fmla="*/ 6116 w 66321"/>
                  <a:gd name="connsiteY7" fmla="*/ 5673 h 70767"/>
                  <a:gd name="connsiteX8" fmla="*/ 33533 w 66321"/>
                  <a:gd name="connsiteY8" fmla="*/ -255 h 70767"/>
                  <a:gd name="connsiteX9" fmla="*/ 33533 w 66321"/>
                  <a:gd name="connsiteY9" fmla="*/ 12713 h 70767"/>
                  <a:gd name="connsiteX10" fmla="*/ 20195 w 66321"/>
                  <a:gd name="connsiteY10" fmla="*/ 16418 h 70767"/>
                  <a:gd name="connsiteX11" fmla="*/ 17231 w 66321"/>
                  <a:gd name="connsiteY11" fmla="*/ 33832 h 70767"/>
                  <a:gd name="connsiteX12" fmla="*/ 19825 w 66321"/>
                  <a:gd name="connsiteY12" fmla="*/ 53469 h 70767"/>
                  <a:gd name="connsiteX13" fmla="*/ 33163 w 66321"/>
                  <a:gd name="connsiteY13" fmla="*/ 57545 h 70767"/>
                  <a:gd name="connsiteX14" fmla="*/ 46131 w 66321"/>
                  <a:gd name="connsiteY14" fmla="*/ 53469 h 70767"/>
                  <a:gd name="connsiteX15" fmla="*/ 48724 w 66321"/>
                  <a:gd name="connsiteY15" fmla="*/ 33462 h 70767"/>
                  <a:gd name="connsiteX16" fmla="*/ 45760 w 66321"/>
                  <a:gd name="connsiteY16" fmla="*/ 16418 h 70767"/>
                  <a:gd name="connsiteX17" fmla="*/ 33533 w 66321"/>
                  <a:gd name="connsiteY17" fmla="*/ 12713 h 70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6321" h="70767">
                    <a:moveTo>
                      <a:pt x="33533" y="-255"/>
                    </a:moveTo>
                    <a:cubicBezTo>
                      <a:pt x="46872" y="-255"/>
                      <a:pt x="55764" y="1968"/>
                      <a:pt x="59840" y="6044"/>
                    </a:cubicBezTo>
                    <a:cubicBezTo>
                      <a:pt x="63915" y="10490"/>
                      <a:pt x="66138" y="19382"/>
                      <a:pt x="66138" y="33091"/>
                    </a:cubicBezTo>
                    <a:cubicBezTo>
                      <a:pt x="66138" y="48652"/>
                      <a:pt x="64286" y="58656"/>
                      <a:pt x="59840" y="63473"/>
                    </a:cubicBezTo>
                    <a:cubicBezTo>
                      <a:pt x="55764" y="68289"/>
                      <a:pt x="47242" y="70512"/>
                      <a:pt x="33904" y="70512"/>
                    </a:cubicBezTo>
                    <a:cubicBezTo>
                      <a:pt x="19825" y="70512"/>
                      <a:pt x="10562" y="68289"/>
                      <a:pt x="6116" y="63843"/>
                    </a:cubicBezTo>
                    <a:cubicBezTo>
                      <a:pt x="2040" y="59397"/>
                      <a:pt x="-183" y="49393"/>
                      <a:pt x="-183" y="34202"/>
                    </a:cubicBezTo>
                    <a:cubicBezTo>
                      <a:pt x="-183" y="19753"/>
                      <a:pt x="2040" y="10119"/>
                      <a:pt x="6116" y="5673"/>
                    </a:cubicBezTo>
                    <a:cubicBezTo>
                      <a:pt x="10932" y="1968"/>
                      <a:pt x="19825" y="-255"/>
                      <a:pt x="33533" y="-255"/>
                    </a:cubicBezTo>
                    <a:close/>
                    <a:moveTo>
                      <a:pt x="33533" y="12713"/>
                    </a:moveTo>
                    <a:cubicBezTo>
                      <a:pt x="26494" y="12713"/>
                      <a:pt x="22048" y="13824"/>
                      <a:pt x="20195" y="16418"/>
                    </a:cubicBezTo>
                    <a:cubicBezTo>
                      <a:pt x="18343" y="19012"/>
                      <a:pt x="17231" y="24940"/>
                      <a:pt x="17231" y="33832"/>
                    </a:cubicBezTo>
                    <a:cubicBezTo>
                      <a:pt x="17231" y="44206"/>
                      <a:pt x="17972" y="50875"/>
                      <a:pt x="19825" y="53469"/>
                    </a:cubicBezTo>
                    <a:cubicBezTo>
                      <a:pt x="21677" y="56063"/>
                      <a:pt x="26123" y="57545"/>
                      <a:pt x="33163" y="57545"/>
                    </a:cubicBezTo>
                    <a:cubicBezTo>
                      <a:pt x="40203" y="57545"/>
                      <a:pt x="44649" y="56063"/>
                      <a:pt x="46131" y="53469"/>
                    </a:cubicBezTo>
                    <a:cubicBezTo>
                      <a:pt x="47613" y="50875"/>
                      <a:pt x="48724" y="44206"/>
                      <a:pt x="48724" y="33462"/>
                    </a:cubicBezTo>
                    <a:cubicBezTo>
                      <a:pt x="48724" y="24569"/>
                      <a:pt x="47613" y="19012"/>
                      <a:pt x="45760" y="16418"/>
                    </a:cubicBezTo>
                    <a:cubicBezTo>
                      <a:pt x="44649" y="14195"/>
                      <a:pt x="40203" y="12713"/>
                      <a:pt x="33533" y="12713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37" name="Frihandsfigur: Form 1436">
                <a:extLst>
                  <a:ext uri="{FF2B5EF4-FFF2-40B4-BE49-F238E27FC236}">
                    <a16:creationId xmlns:a16="http://schemas.microsoft.com/office/drawing/2014/main" id="{18AE6A53-497F-18C4-B6D8-A059CA7A0E6A}"/>
                  </a:ext>
                </a:extLst>
              </p:cNvPr>
              <p:cNvSpPr/>
              <p:nvPr/>
            </p:nvSpPr>
            <p:spPr>
              <a:xfrm>
                <a:off x="11767947" y="3562118"/>
                <a:ext cx="55206" cy="85958"/>
              </a:xfrm>
              <a:custGeom>
                <a:avLst/>
                <a:gdLst>
                  <a:gd name="connsiteX0" fmla="*/ 52059 w 55206"/>
                  <a:gd name="connsiteY0" fmla="*/ 15677 h 85958"/>
                  <a:gd name="connsiteX1" fmla="*/ 52059 w 55206"/>
                  <a:gd name="connsiteY1" fmla="*/ 28274 h 85958"/>
                  <a:gd name="connsiteX2" fmla="*/ 25382 w 55206"/>
                  <a:gd name="connsiteY2" fmla="*/ 28274 h 85958"/>
                  <a:gd name="connsiteX3" fmla="*/ 25382 w 55206"/>
                  <a:gd name="connsiteY3" fmla="*/ 63102 h 85958"/>
                  <a:gd name="connsiteX4" fmla="*/ 32793 w 55206"/>
                  <a:gd name="connsiteY4" fmla="*/ 72736 h 85958"/>
                  <a:gd name="connsiteX5" fmla="*/ 40944 w 55206"/>
                  <a:gd name="connsiteY5" fmla="*/ 60879 h 85958"/>
                  <a:gd name="connsiteX6" fmla="*/ 40944 w 55206"/>
                  <a:gd name="connsiteY6" fmla="*/ 58286 h 85958"/>
                  <a:gd name="connsiteX7" fmla="*/ 55023 w 55206"/>
                  <a:gd name="connsiteY7" fmla="*/ 58286 h 85958"/>
                  <a:gd name="connsiteX8" fmla="*/ 55023 w 55206"/>
                  <a:gd name="connsiteY8" fmla="*/ 61620 h 85958"/>
                  <a:gd name="connsiteX9" fmla="*/ 54653 w 55206"/>
                  <a:gd name="connsiteY9" fmla="*/ 69771 h 85958"/>
                  <a:gd name="connsiteX10" fmla="*/ 30940 w 55206"/>
                  <a:gd name="connsiteY10" fmla="*/ 85703 h 85958"/>
                  <a:gd name="connsiteX11" fmla="*/ 8710 w 55206"/>
                  <a:gd name="connsiteY11" fmla="*/ 65325 h 85958"/>
                  <a:gd name="connsiteX12" fmla="*/ 8710 w 55206"/>
                  <a:gd name="connsiteY12" fmla="*/ 27904 h 85958"/>
                  <a:gd name="connsiteX13" fmla="*/ -183 w 55206"/>
                  <a:gd name="connsiteY13" fmla="*/ 27904 h 85958"/>
                  <a:gd name="connsiteX14" fmla="*/ -183 w 55206"/>
                  <a:gd name="connsiteY14" fmla="*/ 15307 h 85958"/>
                  <a:gd name="connsiteX15" fmla="*/ 8710 w 55206"/>
                  <a:gd name="connsiteY15" fmla="*/ 15307 h 85958"/>
                  <a:gd name="connsiteX16" fmla="*/ 8710 w 55206"/>
                  <a:gd name="connsiteY16" fmla="*/ -255 h 85958"/>
                  <a:gd name="connsiteX17" fmla="*/ 25382 w 55206"/>
                  <a:gd name="connsiteY17" fmla="*/ -255 h 85958"/>
                  <a:gd name="connsiteX18" fmla="*/ 25382 w 55206"/>
                  <a:gd name="connsiteY18" fmla="*/ 15307 h 85958"/>
                  <a:gd name="connsiteX19" fmla="*/ 52059 w 55206"/>
                  <a:gd name="connsiteY19" fmla="*/ 15307 h 8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206" h="85958">
                    <a:moveTo>
                      <a:pt x="52059" y="15677"/>
                    </a:moveTo>
                    <a:lnTo>
                      <a:pt x="52059" y="28274"/>
                    </a:lnTo>
                    <a:lnTo>
                      <a:pt x="25382" y="28274"/>
                    </a:lnTo>
                    <a:lnTo>
                      <a:pt x="25382" y="63102"/>
                    </a:lnTo>
                    <a:cubicBezTo>
                      <a:pt x="25382" y="69401"/>
                      <a:pt x="27976" y="72736"/>
                      <a:pt x="32793" y="72736"/>
                    </a:cubicBezTo>
                    <a:cubicBezTo>
                      <a:pt x="38350" y="72736"/>
                      <a:pt x="40944" y="68660"/>
                      <a:pt x="40944" y="60879"/>
                    </a:cubicBezTo>
                    <a:lnTo>
                      <a:pt x="40944" y="58286"/>
                    </a:lnTo>
                    <a:lnTo>
                      <a:pt x="55023" y="58286"/>
                    </a:lnTo>
                    <a:lnTo>
                      <a:pt x="55023" y="61620"/>
                    </a:lnTo>
                    <a:cubicBezTo>
                      <a:pt x="55023" y="64955"/>
                      <a:pt x="55023" y="67548"/>
                      <a:pt x="54653" y="69771"/>
                    </a:cubicBezTo>
                    <a:cubicBezTo>
                      <a:pt x="53912" y="80516"/>
                      <a:pt x="45760" y="85703"/>
                      <a:pt x="30940" y="85703"/>
                    </a:cubicBezTo>
                    <a:cubicBezTo>
                      <a:pt x="16120" y="85703"/>
                      <a:pt x="8710" y="79034"/>
                      <a:pt x="8710" y="65325"/>
                    </a:cubicBezTo>
                    <a:lnTo>
                      <a:pt x="8710" y="27904"/>
                    </a:lnTo>
                    <a:lnTo>
                      <a:pt x="-183" y="27904"/>
                    </a:lnTo>
                    <a:lnTo>
                      <a:pt x="-183" y="15307"/>
                    </a:lnTo>
                    <a:lnTo>
                      <a:pt x="8710" y="15307"/>
                    </a:lnTo>
                    <a:lnTo>
                      <a:pt x="8710" y="-255"/>
                    </a:lnTo>
                    <a:lnTo>
                      <a:pt x="25382" y="-255"/>
                    </a:lnTo>
                    <a:lnTo>
                      <a:pt x="25382" y="15307"/>
                    </a:lnTo>
                    <a:lnTo>
                      <a:pt x="52059" y="15307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38" name="Frihandsfigur: Form 1437">
                <a:extLst>
                  <a:ext uri="{FF2B5EF4-FFF2-40B4-BE49-F238E27FC236}">
                    <a16:creationId xmlns:a16="http://schemas.microsoft.com/office/drawing/2014/main" id="{D6B65EF6-4D33-C54B-FD4D-8751AFECAF40}"/>
                  </a:ext>
                </a:extLst>
              </p:cNvPr>
              <p:cNvSpPr/>
              <p:nvPr/>
            </p:nvSpPr>
            <p:spPr>
              <a:xfrm>
                <a:off x="11832415" y="3548409"/>
                <a:ext cx="62986" cy="99667"/>
              </a:xfrm>
              <a:custGeom>
                <a:avLst/>
                <a:gdLst>
                  <a:gd name="connsiteX0" fmla="*/ 16490 w 62986"/>
                  <a:gd name="connsiteY0" fmla="*/ -255 h 99667"/>
                  <a:gd name="connsiteX1" fmla="*/ 16490 w 62986"/>
                  <a:gd name="connsiteY1" fmla="*/ 40872 h 99667"/>
                  <a:gd name="connsiteX2" fmla="*/ 16861 w 62986"/>
                  <a:gd name="connsiteY2" fmla="*/ 40872 h 99667"/>
                  <a:gd name="connsiteX3" fmla="*/ 38350 w 62986"/>
                  <a:gd name="connsiteY3" fmla="*/ 28645 h 99667"/>
                  <a:gd name="connsiteX4" fmla="*/ 62804 w 62986"/>
                  <a:gd name="connsiteY4" fmla="*/ 51616 h 99667"/>
                  <a:gd name="connsiteX5" fmla="*/ 62804 w 62986"/>
                  <a:gd name="connsiteY5" fmla="*/ 99042 h 99667"/>
                  <a:gd name="connsiteX6" fmla="*/ 46131 w 62986"/>
                  <a:gd name="connsiteY6" fmla="*/ 99042 h 99667"/>
                  <a:gd name="connsiteX7" fmla="*/ 46131 w 62986"/>
                  <a:gd name="connsiteY7" fmla="*/ 54210 h 99667"/>
                  <a:gd name="connsiteX8" fmla="*/ 33533 w 62986"/>
                  <a:gd name="connsiteY8" fmla="*/ 41983 h 99667"/>
                  <a:gd name="connsiteX9" fmla="*/ 16490 w 62986"/>
                  <a:gd name="connsiteY9" fmla="*/ 59768 h 99667"/>
                  <a:gd name="connsiteX10" fmla="*/ 16490 w 62986"/>
                  <a:gd name="connsiteY10" fmla="*/ 99412 h 99667"/>
                  <a:gd name="connsiteX11" fmla="*/ -183 w 62986"/>
                  <a:gd name="connsiteY11" fmla="*/ 99412 h 99667"/>
                  <a:gd name="connsiteX12" fmla="*/ -183 w 62986"/>
                  <a:gd name="connsiteY12" fmla="*/ 116 h 99667"/>
                  <a:gd name="connsiteX13" fmla="*/ 16490 w 62986"/>
                  <a:gd name="connsiteY13" fmla="*/ 116 h 9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986" h="99667">
                    <a:moveTo>
                      <a:pt x="16490" y="-255"/>
                    </a:moveTo>
                    <a:lnTo>
                      <a:pt x="16490" y="40872"/>
                    </a:lnTo>
                    <a:lnTo>
                      <a:pt x="16861" y="40872"/>
                    </a:lnTo>
                    <a:cubicBezTo>
                      <a:pt x="19825" y="32721"/>
                      <a:pt x="27235" y="28645"/>
                      <a:pt x="38350" y="28645"/>
                    </a:cubicBezTo>
                    <a:cubicBezTo>
                      <a:pt x="54653" y="28645"/>
                      <a:pt x="62804" y="36426"/>
                      <a:pt x="62804" y="51616"/>
                    </a:cubicBezTo>
                    <a:lnTo>
                      <a:pt x="62804" y="99042"/>
                    </a:lnTo>
                    <a:lnTo>
                      <a:pt x="46131" y="99042"/>
                    </a:lnTo>
                    <a:lnTo>
                      <a:pt x="46131" y="54210"/>
                    </a:lnTo>
                    <a:cubicBezTo>
                      <a:pt x="46131" y="46059"/>
                      <a:pt x="42055" y="41983"/>
                      <a:pt x="33533" y="41983"/>
                    </a:cubicBezTo>
                    <a:cubicBezTo>
                      <a:pt x="22048" y="41983"/>
                      <a:pt x="16490" y="47911"/>
                      <a:pt x="16490" y="59768"/>
                    </a:cubicBezTo>
                    <a:lnTo>
                      <a:pt x="16490" y="99412"/>
                    </a:lnTo>
                    <a:lnTo>
                      <a:pt x="-183" y="99412"/>
                    </a:lnTo>
                    <a:lnTo>
                      <a:pt x="-183" y="116"/>
                    </a:lnTo>
                    <a:lnTo>
                      <a:pt x="16490" y="116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39" name="Frihandsfigur: Form 1438">
                <a:extLst>
                  <a:ext uri="{FF2B5EF4-FFF2-40B4-BE49-F238E27FC236}">
                    <a16:creationId xmlns:a16="http://schemas.microsoft.com/office/drawing/2014/main" id="{0F331E9E-A2EA-5270-D2B4-B4ACFF949D11}"/>
                  </a:ext>
                </a:extLst>
              </p:cNvPr>
              <p:cNvSpPr/>
              <p:nvPr/>
            </p:nvSpPr>
            <p:spPr>
              <a:xfrm>
                <a:off x="10910587" y="3696613"/>
                <a:ext cx="80771" cy="100037"/>
              </a:xfrm>
              <a:custGeom>
                <a:avLst/>
                <a:gdLst>
                  <a:gd name="connsiteX0" fmla="*/ -183 w 80771"/>
                  <a:gd name="connsiteY0" fmla="*/ 99042 h 100037"/>
                  <a:gd name="connsiteX1" fmla="*/ -183 w 80771"/>
                  <a:gd name="connsiteY1" fmla="*/ -255 h 100037"/>
                  <a:gd name="connsiteX2" fmla="*/ 48724 w 80771"/>
                  <a:gd name="connsiteY2" fmla="*/ -255 h 100037"/>
                  <a:gd name="connsiteX3" fmla="*/ 72067 w 80771"/>
                  <a:gd name="connsiteY3" fmla="*/ 5303 h 100037"/>
                  <a:gd name="connsiteX4" fmla="*/ 78365 w 80771"/>
                  <a:gd name="connsiteY4" fmla="*/ 26051 h 100037"/>
                  <a:gd name="connsiteX5" fmla="*/ 63545 w 80771"/>
                  <a:gd name="connsiteY5" fmla="*/ 47911 h 100037"/>
                  <a:gd name="connsiteX6" fmla="*/ 63545 w 80771"/>
                  <a:gd name="connsiteY6" fmla="*/ 48282 h 100037"/>
                  <a:gd name="connsiteX7" fmla="*/ 80588 w 80771"/>
                  <a:gd name="connsiteY7" fmla="*/ 71994 h 100037"/>
                  <a:gd name="connsiteX8" fmla="*/ 73919 w 80771"/>
                  <a:gd name="connsiteY8" fmla="*/ 93484 h 100037"/>
                  <a:gd name="connsiteX9" fmla="*/ 50947 w 80771"/>
                  <a:gd name="connsiteY9" fmla="*/ 99783 h 100037"/>
                  <a:gd name="connsiteX10" fmla="*/ -183 w 80771"/>
                  <a:gd name="connsiteY10" fmla="*/ 99783 h 100037"/>
                  <a:gd name="connsiteX11" fmla="*/ 18713 w 80771"/>
                  <a:gd name="connsiteY11" fmla="*/ 41242 h 100037"/>
                  <a:gd name="connsiteX12" fmla="*/ 41685 w 80771"/>
                  <a:gd name="connsiteY12" fmla="*/ 41242 h 100037"/>
                  <a:gd name="connsiteX13" fmla="*/ 56135 w 80771"/>
                  <a:gd name="connsiteY13" fmla="*/ 38649 h 100037"/>
                  <a:gd name="connsiteX14" fmla="*/ 59099 w 80771"/>
                  <a:gd name="connsiteY14" fmla="*/ 27163 h 100037"/>
                  <a:gd name="connsiteX15" fmla="*/ 45390 w 80771"/>
                  <a:gd name="connsiteY15" fmla="*/ 15307 h 100037"/>
                  <a:gd name="connsiteX16" fmla="*/ 18343 w 80771"/>
                  <a:gd name="connsiteY16" fmla="*/ 15307 h 100037"/>
                  <a:gd name="connsiteX17" fmla="*/ 18343 w 80771"/>
                  <a:gd name="connsiteY17" fmla="*/ 41242 h 100037"/>
                  <a:gd name="connsiteX18" fmla="*/ 18713 w 80771"/>
                  <a:gd name="connsiteY18" fmla="*/ 83110 h 100037"/>
                  <a:gd name="connsiteX19" fmla="*/ 46131 w 80771"/>
                  <a:gd name="connsiteY19" fmla="*/ 83110 h 100037"/>
                  <a:gd name="connsiteX20" fmla="*/ 58728 w 80771"/>
                  <a:gd name="connsiteY20" fmla="*/ 80516 h 100037"/>
                  <a:gd name="connsiteX21" fmla="*/ 61692 w 80771"/>
                  <a:gd name="connsiteY21" fmla="*/ 69030 h 100037"/>
                  <a:gd name="connsiteX22" fmla="*/ 58358 w 80771"/>
                  <a:gd name="connsiteY22" fmla="*/ 57545 h 100037"/>
                  <a:gd name="connsiteX23" fmla="*/ 42796 w 80771"/>
                  <a:gd name="connsiteY23" fmla="*/ 55322 h 100037"/>
                  <a:gd name="connsiteX24" fmla="*/ 18713 w 80771"/>
                  <a:gd name="connsiteY24" fmla="*/ 55322 h 100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0771" h="100037">
                    <a:moveTo>
                      <a:pt x="-183" y="99042"/>
                    </a:moveTo>
                    <a:lnTo>
                      <a:pt x="-183" y="-255"/>
                    </a:lnTo>
                    <a:lnTo>
                      <a:pt x="48724" y="-255"/>
                    </a:lnTo>
                    <a:cubicBezTo>
                      <a:pt x="60210" y="-255"/>
                      <a:pt x="67991" y="1598"/>
                      <a:pt x="72067" y="5303"/>
                    </a:cubicBezTo>
                    <a:cubicBezTo>
                      <a:pt x="76142" y="9008"/>
                      <a:pt x="78365" y="16048"/>
                      <a:pt x="78365" y="26051"/>
                    </a:cubicBezTo>
                    <a:cubicBezTo>
                      <a:pt x="78365" y="38278"/>
                      <a:pt x="73549" y="45688"/>
                      <a:pt x="63545" y="47911"/>
                    </a:cubicBezTo>
                    <a:lnTo>
                      <a:pt x="63545" y="48282"/>
                    </a:lnTo>
                    <a:cubicBezTo>
                      <a:pt x="75031" y="50134"/>
                      <a:pt x="80588" y="57915"/>
                      <a:pt x="80588" y="71994"/>
                    </a:cubicBezTo>
                    <a:cubicBezTo>
                      <a:pt x="80588" y="81998"/>
                      <a:pt x="78365" y="89408"/>
                      <a:pt x="73919" y="93484"/>
                    </a:cubicBezTo>
                    <a:cubicBezTo>
                      <a:pt x="69473" y="97560"/>
                      <a:pt x="62063" y="99783"/>
                      <a:pt x="50947" y="99783"/>
                    </a:cubicBezTo>
                    <a:lnTo>
                      <a:pt x="-183" y="99783"/>
                    </a:lnTo>
                    <a:close/>
                    <a:moveTo>
                      <a:pt x="18713" y="41242"/>
                    </a:moveTo>
                    <a:lnTo>
                      <a:pt x="41685" y="41242"/>
                    </a:lnTo>
                    <a:cubicBezTo>
                      <a:pt x="49095" y="41242"/>
                      <a:pt x="53912" y="40501"/>
                      <a:pt x="56135" y="38649"/>
                    </a:cubicBezTo>
                    <a:cubicBezTo>
                      <a:pt x="58358" y="37167"/>
                      <a:pt x="59099" y="33091"/>
                      <a:pt x="59099" y="27163"/>
                    </a:cubicBezTo>
                    <a:cubicBezTo>
                      <a:pt x="59099" y="19382"/>
                      <a:pt x="54653" y="15307"/>
                      <a:pt x="45390" y="15307"/>
                    </a:cubicBezTo>
                    <a:lnTo>
                      <a:pt x="18343" y="15307"/>
                    </a:lnTo>
                    <a:lnTo>
                      <a:pt x="18343" y="41242"/>
                    </a:lnTo>
                    <a:close/>
                    <a:moveTo>
                      <a:pt x="18713" y="83110"/>
                    </a:moveTo>
                    <a:lnTo>
                      <a:pt x="46131" y="83110"/>
                    </a:lnTo>
                    <a:cubicBezTo>
                      <a:pt x="52430" y="83110"/>
                      <a:pt x="56505" y="82369"/>
                      <a:pt x="58728" y="80516"/>
                    </a:cubicBezTo>
                    <a:cubicBezTo>
                      <a:pt x="60581" y="78664"/>
                      <a:pt x="61692" y="74959"/>
                      <a:pt x="61692" y="69030"/>
                    </a:cubicBezTo>
                    <a:cubicBezTo>
                      <a:pt x="61692" y="63102"/>
                      <a:pt x="60581" y="59397"/>
                      <a:pt x="58358" y="57545"/>
                    </a:cubicBezTo>
                    <a:cubicBezTo>
                      <a:pt x="56135" y="56063"/>
                      <a:pt x="50947" y="55322"/>
                      <a:pt x="42796" y="55322"/>
                    </a:cubicBezTo>
                    <a:lnTo>
                      <a:pt x="18713" y="55322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40" name="Frihandsfigur: Form 1439">
                <a:extLst>
                  <a:ext uri="{FF2B5EF4-FFF2-40B4-BE49-F238E27FC236}">
                    <a16:creationId xmlns:a16="http://schemas.microsoft.com/office/drawing/2014/main" id="{6C2F43BE-ED97-94DD-9470-B51B75AE96CA}"/>
                  </a:ext>
                </a:extLst>
              </p:cNvPr>
              <p:cNvSpPr/>
              <p:nvPr/>
            </p:nvSpPr>
            <p:spPr>
              <a:xfrm>
                <a:off x="10995804" y="3726253"/>
                <a:ext cx="66321" cy="100778"/>
              </a:xfrm>
              <a:custGeom>
                <a:avLst/>
                <a:gdLst>
                  <a:gd name="connsiteX0" fmla="*/ 66138 w 66321"/>
                  <a:gd name="connsiteY0" fmla="*/ -255 h 100778"/>
                  <a:gd name="connsiteX1" fmla="*/ 47983 w 66321"/>
                  <a:gd name="connsiteY1" fmla="*/ 73847 h 100778"/>
                  <a:gd name="connsiteX2" fmla="*/ 38350 w 66321"/>
                  <a:gd name="connsiteY2" fmla="*/ 94966 h 100778"/>
                  <a:gd name="connsiteX3" fmla="*/ 20195 w 66321"/>
                  <a:gd name="connsiteY3" fmla="*/ 100524 h 100778"/>
                  <a:gd name="connsiteX4" fmla="*/ 14267 w 66321"/>
                  <a:gd name="connsiteY4" fmla="*/ 100153 h 100778"/>
                  <a:gd name="connsiteX5" fmla="*/ 14267 w 66321"/>
                  <a:gd name="connsiteY5" fmla="*/ 87926 h 100778"/>
                  <a:gd name="connsiteX6" fmla="*/ 17972 w 66321"/>
                  <a:gd name="connsiteY6" fmla="*/ 87926 h 100778"/>
                  <a:gd name="connsiteX7" fmla="*/ 31311 w 66321"/>
                  <a:gd name="connsiteY7" fmla="*/ 69401 h 100778"/>
                  <a:gd name="connsiteX8" fmla="*/ 22789 w 66321"/>
                  <a:gd name="connsiteY8" fmla="*/ 69401 h 100778"/>
                  <a:gd name="connsiteX9" fmla="*/ -183 w 66321"/>
                  <a:gd name="connsiteY9" fmla="*/ -255 h 100778"/>
                  <a:gd name="connsiteX10" fmla="*/ 17602 w 66321"/>
                  <a:gd name="connsiteY10" fmla="*/ -255 h 100778"/>
                  <a:gd name="connsiteX11" fmla="*/ 26494 w 66321"/>
                  <a:gd name="connsiteY11" fmla="*/ 29386 h 100778"/>
                  <a:gd name="connsiteX12" fmla="*/ 30940 w 66321"/>
                  <a:gd name="connsiteY12" fmla="*/ 44206 h 100778"/>
                  <a:gd name="connsiteX13" fmla="*/ 33163 w 66321"/>
                  <a:gd name="connsiteY13" fmla="*/ 51616 h 100778"/>
                  <a:gd name="connsiteX14" fmla="*/ 35386 w 66321"/>
                  <a:gd name="connsiteY14" fmla="*/ 59027 h 100778"/>
                  <a:gd name="connsiteX15" fmla="*/ 35757 w 66321"/>
                  <a:gd name="connsiteY15" fmla="*/ 59027 h 100778"/>
                  <a:gd name="connsiteX16" fmla="*/ 37239 w 66321"/>
                  <a:gd name="connsiteY16" fmla="*/ 51616 h 100778"/>
                  <a:gd name="connsiteX17" fmla="*/ 38721 w 66321"/>
                  <a:gd name="connsiteY17" fmla="*/ 44206 h 100778"/>
                  <a:gd name="connsiteX18" fmla="*/ 42055 w 66321"/>
                  <a:gd name="connsiteY18" fmla="*/ 29386 h 100778"/>
                  <a:gd name="connsiteX19" fmla="*/ 48724 w 66321"/>
                  <a:gd name="connsiteY19" fmla="*/ -255 h 10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6321" h="100778">
                    <a:moveTo>
                      <a:pt x="66138" y="-255"/>
                    </a:moveTo>
                    <a:lnTo>
                      <a:pt x="47983" y="73847"/>
                    </a:lnTo>
                    <a:cubicBezTo>
                      <a:pt x="45390" y="84221"/>
                      <a:pt x="42055" y="91261"/>
                      <a:pt x="38350" y="94966"/>
                    </a:cubicBezTo>
                    <a:cubicBezTo>
                      <a:pt x="34645" y="98671"/>
                      <a:pt x="28346" y="100524"/>
                      <a:pt x="20195" y="100524"/>
                    </a:cubicBezTo>
                    <a:cubicBezTo>
                      <a:pt x="18343" y="100524"/>
                      <a:pt x="16490" y="100524"/>
                      <a:pt x="14267" y="100153"/>
                    </a:cubicBezTo>
                    <a:lnTo>
                      <a:pt x="14267" y="87926"/>
                    </a:lnTo>
                    <a:lnTo>
                      <a:pt x="17972" y="87926"/>
                    </a:lnTo>
                    <a:cubicBezTo>
                      <a:pt x="25012" y="87926"/>
                      <a:pt x="29458" y="81628"/>
                      <a:pt x="31311" y="69401"/>
                    </a:cubicBezTo>
                    <a:lnTo>
                      <a:pt x="22789" y="69401"/>
                    </a:lnTo>
                    <a:lnTo>
                      <a:pt x="-183" y="-255"/>
                    </a:lnTo>
                    <a:lnTo>
                      <a:pt x="17602" y="-255"/>
                    </a:lnTo>
                    <a:lnTo>
                      <a:pt x="26494" y="29386"/>
                    </a:lnTo>
                    <a:lnTo>
                      <a:pt x="30940" y="44206"/>
                    </a:lnTo>
                    <a:cubicBezTo>
                      <a:pt x="31311" y="45318"/>
                      <a:pt x="31681" y="47541"/>
                      <a:pt x="33163" y="51616"/>
                    </a:cubicBezTo>
                    <a:lnTo>
                      <a:pt x="35386" y="59027"/>
                    </a:lnTo>
                    <a:lnTo>
                      <a:pt x="35757" y="59027"/>
                    </a:lnTo>
                    <a:lnTo>
                      <a:pt x="37239" y="51616"/>
                    </a:lnTo>
                    <a:cubicBezTo>
                      <a:pt x="37980" y="47911"/>
                      <a:pt x="38350" y="45318"/>
                      <a:pt x="38721" y="44206"/>
                    </a:cubicBezTo>
                    <a:lnTo>
                      <a:pt x="42055" y="29386"/>
                    </a:lnTo>
                    <a:lnTo>
                      <a:pt x="48724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41" name="Frihandsfigur: Form 1440">
                <a:extLst>
                  <a:ext uri="{FF2B5EF4-FFF2-40B4-BE49-F238E27FC236}">
                    <a16:creationId xmlns:a16="http://schemas.microsoft.com/office/drawing/2014/main" id="{021DDC7D-B073-70A6-B93D-59768153309E}"/>
                  </a:ext>
                </a:extLst>
              </p:cNvPr>
              <p:cNvSpPr/>
              <p:nvPr/>
            </p:nvSpPr>
            <p:spPr>
              <a:xfrm>
                <a:off x="11066942" y="3725512"/>
                <a:ext cx="64839" cy="101519"/>
              </a:xfrm>
              <a:custGeom>
                <a:avLst/>
                <a:gdLst>
                  <a:gd name="connsiteX0" fmla="*/ 64656 w 64839"/>
                  <a:gd name="connsiteY0" fmla="*/ 486 h 101519"/>
                  <a:gd name="connsiteX1" fmla="*/ 64656 w 64839"/>
                  <a:gd name="connsiteY1" fmla="*/ 71624 h 101519"/>
                  <a:gd name="connsiteX2" fmla="*/ 57617 w 64839"/>
                  <a:gd name="connsiteY2" fmla="*/ 94966 h 101519"/>
                  <a:gd name="connsiteX3" fmla="*/ 32052 w 64839"/>
                  <a:gd name="connsiteY3" fmla="*/ 101265 h 101519"/>
                  <a:gd name="connsiteX4" fmla="*/ 7968 w 64839"/>
                  <a:gd name="connsiteY4" fmla="*/ 96448 h 101519"/>
                  <a:gd name="connsiteX5" fmla="*/ 2040 w 64839"/>
                  <a:gd name="connsiteY5" fmla="*/ 77552 h 101519"/>
                  <a:gd name="connsiteX6" fmla="*/ 18343 w 64839"/>
                  <a:gd name="connsiteY6" fmla="*/ 77552 h 101519"/>
                  <a:gd name="connsiteX7" fmla="*/ 20936 w 64839"/>
                  <a:gd name="connsiteY7" fmla="*/ 86074 h 101519"/>
                  <a:gd name="connsiteX8" fmla="*/ 32422 w 64839"/>
                  <a:gd name="connsiteY8" fmla="*/ 87926 h 101519"/>
                  <a:gd name="connsiteX9" fmla="*/ 47983 w 64839"/>
                  <a:gd name="connsiteY9" fmla="*/ 74959 h 101519"/>
                  <a:gd name="connsiteX10" fmla="*/ 47983 w 64839"/>
                  <a:gd name="connsiteY10" fmla="*/ 59397 h 101519"/>
                  <a:gd name="connsiteX11" fmla="*/ 47613 w 64839"/>
                  <a:gd name="connsiteY11" fmla="*/ 59397 h 101519"/>
                  <a:gd name="connsiteX12" fmla="*/ 27235 w 64839"/>
                  <a:gd name="connsiteY12" fmla="*/ 70512 h 101519"/>
                  <a:gd name="connsiteX13" fmla="*/ 5745 w 64839"/>
                  <a:gd name="connsiteY13" fmla="*/ 62732 h 101519"/>
                  <a:gd name="connsiteX14" fmla="*/ -183 w 64839"/>
                  <a:gd name="connsiteY14" fmla="*/ 34202 h 101519"/>
                  <a:gd name="connsiteX15" fmla="*/ 5745 w 64839"/>
                  <a:gd name="connsiteY15" fmla="*/ 7155 h 101519"/>
                  <a:gd name="connsiteX16" fmla="*/ 26864 w 64839"/>
                  <a:gd name="connsiteY16" fmla="*/ -255 h 101519"/>
                  <a:gd name="connsiteX17" fmla="*/ 48725 w 64839"/>
                  <a:gd name="connsiteY17" fmla="*/ 11972 h 101519"/>
                  <a:gd name="connsiteX18" fmla="*/ 49095 w 64839"/>
                  <a:gd name="connsiteY18" fmla="*/ 11972 h 101519"/>
                  <a:gd name="connsiteX19" fmla="*/ 48354 w 64839"/>
                  <a:gd name="connsiteY19" fmla="*/ 486 h 101519"/>
                  <a:gd name="connsiteX20" fmla="*/ 32052 w 64839"/>
                  <a:gd name="connsiteY20" fmla="*/ 12713 h 101519"/>
                  <a:gd name="connsiteX21" fmla="*/ 19825 w 64839"/>
                  <a:gd name="connsiteY21" fmla="*/ 16789 h 101519"/>
                  <a:gd name="connsiteX22" fmla="*/ 17231 w 64839"/>
                  <a:gd name="connsiteY22" fmla="*/ 34573 h 101519"/>
                  <a:gd name="connsiteX23" fmla="*/ 19825 w 64839"/>
                  <a:gd name="connsiteY23" fmla="*/ 53469 h 101519"/>
                  <a:gd name="connsiteX24" fmla="*/ 32422 w 64839"/>
                  <a:gd name="connsiteY24" fmla="*/ 57545 h 101519"/>
                  <a:gd name="connsiteX25" fmla="*/ 45019 w 64839"/>
                  <a:gd name="connsiteY25" fmla="*/ 53469 h 101519"/>
                  <a:gd name="connsiteX26" fmla="*/ 47983 w 64839"/>
                  <a:gd name="connsiteY26" fmla="*/ 34944 h 101519"/>
                  <a:gd name="connsiteX27" fmla="*/ 45019 w 64839"/>
                  <a:gd name="connsiteY27" fmla="*/ 17159 h 101519"/>
                  <a:gd name="connsiteX28" fmla="*/ 32052 w 64839"/>
                  <a:gd name="connsiteY28" fmla="*/ 12713 h 101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4839" h="101519">
                    <a:moveTo>
                      <a:pt x="64656" y="486"/>
                    </a:moveTo>
                    <a:lnTo>
                      <a:pt x="64656" y="71624"/>
                    </a:lnTo>
                    <a:cubicBezTo>
                      <a:pt x="64656" y="83110"/>
                      <a:pt x="62433" y="90891"/>
                      <a:pt x="57617" y="94966"/>
                    </a:cubicBezTo>
                    <a:cubicBezTo>
                      <a:pt x="53171" y="99042"/>
                      <a:pt x="44649" y="101265"/>
                      <a:pt x="32052" y="101265"/>
                    </a:cubicBezTo>
                    <a:cubicBezTo>
                      <a:pt x="20195" y="101265"/>
                      <a:pt x="12044" y="99783"/>
                      <a:pt x="7968" y="96448"/>
                    </a:cubicBezTo>
                    <a:cubicBezTo>
                      <a:pt x="3893" y="93113"/>
                      <a:pt x="2040" y="86815"/>
                      <a:pt x="2040" y="77552"/>
                    </a:cubicBezTo>
                    <a:lnTo>
                      <a:pt x="18343" y="77552"/>
                    </a:lnTo>
                    <a:cubicBezTo>
                      <a:pt x="18343" y="81998"/>
                      <a:pt x="19084" y="84962"/>
                      <a:pt x="20936" y="86074"/>
                    </a:cubicBezTo>
                    <a:cubicBezTo>
                      <a:pt x="22789" y="87185"/>
                      <a:pt x="26494" y="87926"/>
                      <a:pt x="32422" y="87926"/>
                    </a:cubicBezTo>
                    <a:cubicBezTo>
                      <a:pt x="42796" y="87926"/>
                      <a:pt x="47983" y="83480"/>
                      <a:pt x="47983" y="74959"/>
                    </a:cubicBezTo>
                    <a:lnTo>
                      <a:pt x="47983" y="59397"/>
                    </a:lnTo>
                    <a:lnTo>
                      <a:pt x="47613" y="59397"/>
                    </a:lnTo>
                    <a:cubicBezTo>
                      <a:pt x="44649" y="66807"/>
                      <a:pt x="37980" y="70512"/>
                      <a:pt x="27235" y="70512"/>
                    </a:cubicBezTo>
                    <a:cubicBezTo>
                      <a:pt x="16861" y="70512"/>
                      <a:pt x="9450" y="67919"/>
                      <a:pt x="5745" y="62732"/>
                    </a:cubicBezTo>
                    <a:cubicBezTo>
                      <a:pt x="2040" y="57545"/>
                      <a:pt x="-183" y="48282"/>
                      <a:pt x="-183" y="34202"/>
                    </a:cubicBezTo>
                    <a:cubicBezTo>
                      <a:pt x="-183" y="21235"/>
                      <a:pt x="1670" y="11972"/>
                      <a:pt x="5745" y="7155"/>
                    </a:cubicBezTo>
                    <a:cubicBezTo>
                      <a:pt x="9450" y="2339"/>
                      <a:pt x="16490" y="-255"/>
                      <a:pt x="26864" y="-255"/>
                    </a:cubicBezTo>
                    <a:cubicBezTo>
                      <a:pt x="37980" y="-255"/>
                      <a:pt x="45019" y="3821"/>
                      <a:pt x="48725" y="11972"/>
                    </a:cubicBezTo>
                    <a:lnTo>
                      <a:pt x="49095" y="11972"/>
                    </a:lnTo>
                    <a:lnTo>
                      <a:pt x="48354" y="486"/>
                    </a:lnTo>
                    <a:close/>
                    <a:moveTo>
                      <a:pt x="32052" y="12713"/>
                    </a:moveTo>
                    <a:cubicBezTo>
                      <a:pt x="25753" y="12713"/>
                      <a:pt x="21677" y="14195"/>
                      <a:pt x="19825" y="16789"/>
                    </a:cubicBezTo>
                    <a:cubicBezTo>
                      <a:pt x="17972" y="19382"/>
                      <a:pt x="17231" y="25310"/>
                      <a:pt x="17231" y="34573"/>
                    </a:cubicBezTo>
                    <a:cubicBezTo>
                      <a:pt x="17231" y="44206"/>
                      <a:pt x="17972" y="50505"/>
                      <a:pt x="19825" y="53469"/>
                    </a:cubicBezTo>
                    <a:cubicBezTo>
                      <a:pt x="21677" y="56063"/>
                      <a:pt x="25753" y="57545"/>
                      <a:pt x="32422" y="57545"/>
                    </a:cubicBezTo>
                    <a:cubicBezTo>
                      <a:pt x="39091" y="57545"/>
                      <a:pt x="43167" y="56063"/>
                      <a:pt x="45019" y="53469"/>
                    </a:cubicBezTo>
                    <a:cubicBezTo>
                      <a:pt x="46872" y="50505"/>
                      <a:pt x="47983" y="44577"/>
                      <a:pt x="47983" y="34944"/>
                    </a:cubicBezTo>
                    <a:cubicBezTo>
                      <a:pt x="47983" y="25681"/>
                      <a:pt x="46872" y="19753"/>
                      <a:pt x="45019" y="17159"/>
                    </a:cubicBezTo>
                    <a:cubicBezTo>
                      <a:pt x="43167" y="14195"/>
                      <a:pt x="38721" y="12713"/>
                      <a:pt x="32052" y="12713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42" name="Frihandsfigur: Form 1441">
                <a:extLst>
                  <a:ext uri="{FF2B5EF4-FFF2-40B4-BE49-F238E27FC236}">
                    <a16:creationId xmlns:a16="http://schemas.microsoft.com/office/drawing/2014/main" id="{D62A5106-96ED-94E6-D1F2-EED7B754A478}"/>
                  </a:ext>
                </a:extLst>
              </p:cNvPr>
              <p:cNvSpPr/>
              <p:nvPr/>
            </p:nvSpPr>
            <p:spPr>
              <a:xfrm>
                <a:off x="11145861" y="3725512"/>
                <a:ext cx="64839" cy="101519"/>
              </a:xfrm>
              <a:custGeom>
                <a:avLst/>
                <a:gdLst>
                  <a:gd name="connsiteX0" fmla="*/ 64656 w 64839"/>
                  <a:gd name="connsiteY0" fmla="*/ 486 h 101519"/>
                  <a:gd name="connsiteX1" fmla="*/ 64656 w 64839"/>
                  <a:gd name="connsiteY1" fmla="*/ 71624 h 101519"/>
                  <a:gd name="connsiteX2" fmla="*/ 57617 w 64839"/>
                  <a:gd name="connsiteY2" fmla="*/ 94966 h 101519"/>
                  <a:gd name="connsiteX3" fmla="*/ 32051 w 64839"/>
                  <a:gd name="connsiteY3" fmla="*/ 101265 h 101519"/>
                  <a:gd name="connsiteX4" fmla="*/ 7968 w 64839"/>
                  <a:gd name="connsiteY4" fmla="*/ 96448 h 101519"/>
                  <a:gd name="connsiteX5" fmla="*/ 2040 w 64839"/>
                  <a:gd name="connsiteY5" fmla="*/ 77552 h 101519"/>
                  <a:gd name="connsiteX6" fmla="*/ 18343 w 64839"/>
                  <a:gd name="connsiteY6" fmla="*/ 77552 h 101519"/>
                  <a:gd name="connsiteX7" fmla="*/ 20936 w 64839"/>
                  <a:gd name="connsiteY7" fmla="*/ 86074 h 101519"/>
                  <a:gd name="connsiteX8" fmla="*/ 32422 w 64839"/>
                  <a:gd name="connsiteY8" fmla="*/ 87926 h 101519"/>
                  <a:gd name="connsiteX9" fmla="*/ 47983 w 64839"/>
                  <a:gd name="connsiteY9" fmla="*/ 74959 h 101519"/>
                  <a:gd name="connsiteX10" fmla="*/ 47983 w 64839"/>
                  <a:gd name="connsiteY10" fmla="*/ 59397 h 101519"/>
                  <a:gd name="connsiteX11" fmla="*/ 47613 w 64839"/>
                  <a:gd name="connsiteY11" fmla="*/ 59397 h 101519"/>
                  <a:gd name="connsiteX12" fmla="*/ 27235 w 64839"/>
                  <a:gd name="connsiteY12" fmla="*/ 70512 h 101519"/>
                  <a:gd name="connsiteX13" fmla="*/ 5745 w 64839"/>
                  <a:gd name="connsiteY13" fmla="*/ 62732 h 101519"/>
                  <a:gd name="connsiteX14" fmla="*/ -183 w 64839"/>
                  <a:gd name="connsiteY14" fmla="*/ 34202 h 101519"/>
                  <a:gd name="connsiteX15" fmla="*/ 5745 w 64839"/>
                  <a:gd name="connsiteY15" fmla="*/ 7155 h 101519"/>
                  <a:gd name="connsiteX16" fmla="*/ 26864 w 64839"/>
                  <a:gd name="connsiteY16" fmla="*/ -255 h 101519"/>
                  <a:gd name="connsiteX17" fmla="*/ 48724 w 64839"/>
                  <a:gd name="connsiteY17" fmla="*/ 11972 h 101519"/>
                  <a:gd name="connsiteX18" fmla="*/ 49095 w 64839"/>
                  <a:gd name="connsiteY18" fmla="*/ 11972 h 101519"/>
                  <a:gd name="connsiteX19" fmla="*/ 48354 w 64839"/>
                  <a:gd name="connsiteY19" fmla="*/ 486 h 101519"/>
                  <a:gd name="connsiteX20" fmla="*/ 31681 w 64839"/>
                  <a:gd name="connsiteY20" fmla="*/ 12713 h 101519"/>
                  <a:gd name="connsiteX21" fmla="*/ 19454 w 64839"/>
                  <a:gd name="connsiteY21" fmla="*/ 16789 h 101519"/>
                  <a:gd name="connsiteX22" fmla="*/ 16861 w 64839"/>
                  <a:gd name="connsiteY22" fmla="*/ 34573 h 101519"/>
                  <a:gd name="connsiteX23" fmla="*/ 19454 w 64839"/>
                  <a:gd name="connsiteY23" fmla="*/ 53469 h 101519"/>
                  <a:gd name="connsiteX24" fmla="*/ 32051 w 64839"/>
                  <a:gd name="connsiteY24" fmla="*/ 57545 h 101519"/>
                  <a:gd name="connsiteX25" fmla="*/ 44649 w 64839"/>
                  <a:gd name="connsiteY25" fmla="*/ 53469 h 101519"/>
                  <a:gd name="connsiteX26" fmla="*/ 47613 w 64839"/>
                  <a:gd name="connsiteY26" fmla="*/ 34944 h 101519"/>
                  <a:gd name="connsiteX27" fmla="*/ 44649 w 64839"/>
                  <a:gd name="connsiteY27" fmla="*/ 17159 h 101519"/>
                  <a:gd name="connsiteX28" fmla="*/ 31681 w 64839"/>
                  <a:gd name="connsiteY28" fmla="*/ 12713 h 101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4839" h="101519">
                    <a:moveTo>
                      <a:pt x="64656" y="486"/>
                    </a:moveTo>
                    <a:lnTo>
                      <a:pt x="64656" y="71624"/>
                    </a:lnTo>
                    <a:cubicBezTo>
                      <a:pt x="64656" y="83110"/>
                      <a:pt x="62433" y="90891"/>
                      <a:pt x="57617" y="94966"/>
                    </a:cubicBezTo>
                    <a:cubicBezTo>
                      <a:pt x="53171" y="99042"/>
                      <a:pt x="44649" y="101265"/>
                      <a:pt x="32051" y="101265"/>
                    </a:cubicBezTo>
                    <a:cubicBezTo>
                      <a:pt x="20195" y="101265"/>
                      <a:pt x="12044" y="99783"/>
                      <a:pt x="7968" y="96448"/>
                    </a:cubicBezTo>
                    <a:cubicBezTo>
                      <a:pt x="3893" y="93113"/>
                      <a:pt x="2040" y="86815"/>
                      <a:pt x="2040" y="77552"/>
                    </a:cubicBezTo>
                    <a:lnTo>
                      <a:pt x="18343" y="77552"/>
                    </a:lnTo>
                    <a:cubicBezTo>
                      <a:pt x="18343" y="81998"/>
                      <a:pt x="19084" y="84962"/>
                      <a:pt x="20936" y="86074"/>
                    </a:cubicBezTo>
                    <a:cubicBezTo>
                      <a:pt x="22789" y="87185"/>
                      <a:pt x="26494" y="87926"/>
                      <a:pt x="32422" y="87926"/>
                    </a:cubicBezTo>
                    <a:cubicBezTo>
                      <a:pt x="42796" y="87926"/>
                      <a:pt x="47983" y="83480"/>
                      <a:pt x="47983" y="74959"/>
                    </a:cubicBezTo>
                    <a:lnTo>
                      <a:pt x="47983" y="59397"/>
                    </a:lnTo>
                    <a:lnTo>
                      <a:pt x="47613" y="59397"/>
                    </a:lnTo>
                    <a:cubicBezTo>
                      <a:pt x="44649" y="66807"/>
                      <a:pt x="37980" y="70512"/>
                      <a:pt x="27235" y="70512"/>
                    </a:cubicBezTo>
                    <a:cubicBezTo>
                      <a:pt x="16861" y="70512"/>
                      <a:pt x="9450" y="67919"/>
                      <a:pt x="5745" y="62732"/>
                    </a:cubicBezTo>
                    <a:cubicBezTo>
                      <a:pt x="2040" y="57545"/>
                      <a:pt x="-183" y="48282"/>
                      <a:pt x="-183" y="34202"/>
                    </a:cubicBezTo>
                    <a:cubicBezTo>
                      <a:pt x="-183" y="21235"/>
                      <a:pt x="1670" y="11972"/>
                      <a:pt x="5745" y="7155"/>
                    </a:cubicBezTo>
                    <a:cubicBezTo>
                      <a:pt x="9450" y="2339"/>
                      <a:pt x="16490" y="-255"/>
                      <a:pt x="26864" y="-255"/>
                    </a:cubicBezTo>
                    <a:cubicBezTo>
                      <a:pt x="37980" y="-255"/>
                      <a:pt x="45019" y="3821"/>
                      <a:pt x="48724" y="11972"/>
                    </a:cubicBezTo>
                    <a:lnTo>
                      <a:pt x="49095" y="11972"/>
                    </a:lnTo>
                    <a:lnTo>
                      <a:pt x="48354" y="486"/>
                    </a:lnTo>
                    <a:close/>
                    <a:moveTo>
                      <a:pt x="31681" y="12713"/>
                    </a:moveTo>
                    <a:cubicBezTo>
                      <a:pt x="25382" y="12713"/>
                      <a:pt x="21307" y="14195"/>
                      <a:pt x="19454" y="16789"/>
                    </a:cubicBezTo>
                    <a:cubicBezTo>
                      <a:pt x="17602" y="19382"/>
                      <a:pt x="16861" y="25310"/>
                      <a:pt x="16861" y="34573"/>
                    </a:cubicBezTo>
                    <a:cubicBezTo>
                      <a:pt x="16861" y="44206"/>
                      <a:pt x="17602" y="50505"/>
                      <a:pt x="19454" y="53469"/>
                    </a:cubicBezTo>
                    <a:cubicBezTo>
                      <a:pt x="21307" y="56063"/>
                      <a:pt x="25382" y="57545"/>
                      <a:pt x="32051" y="57545"/>
                    </a:cubicBezTo>
                    <a:cubicBezTo>
                      <a:pt x="38721" y="57545"/>
                      <a:pt x="42796" y="56063"/>
                      <a:pt x="44649" y="53469"/>
                    </a:cubicBezTo>
                    <a:cubicBezTo>
                      <a:pt x="46501" y="50505"/>
                      <a:pt x="47613" y="44577"/>
                      <a:pt x="47613" y="34944"/>
                    </a:cubicBezTo>
                    <a:cubicBezTo>
                      <a:pt x="47613" y="25681"/>
                      <a:pt x="46501" y="19753"/>
                      <a:pt x="44649" y="17159"/>
                    </a:cubicBezTo>
                    <a:cubicBezTo>
                      <a:pt x="42796" y="14195"/>
                      <a:pt x="38350" y="12713"/>
                      <a:pt x="31681" y="12713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43" name="Frihandsfigur: Form 1442">
                <a:extLst>
                  <a:ext uri="{FF2B5EF4-FFF2-40B4-BE49-F238E27FC236}">
                    <a16:creationId xmlns:a16="http://schemas.microsoft.com/office/drawing/2014/main" id="{E7504D2C-3A65-352E-664E-EA35C1931112}"/>
                  </a:ext>
                </a:extLst>
              </p:cNvPr>
              <p:cNvSpPr/>
              <p:nvPr/>
            </p:nvSpPr>
            <p:spPr>
              <a:xfrm>
                <a:off x="11227002" y="3725512"/>
                <a:ext cx="62986" cy="70396"/>
              </a:xfrm>
              <a:custGeom>
                <a:avLst/>
                <a:gdLst>
                  <a:gd name="connsiteX0" fmla="*/ -183 w 62986"/>
                  <a:gd name="connsiteY0" fmla="*/ 486 h 70396"/>
                  <a:gd name="connsiteX1" fmla="*/ 16490 w 62986"/>
                  <a:gd name="connsiteY1" fmla="*/ 486 h 70396"/>
                  <a:gd name="connsiteX2" fmla="*/ 15749 w 62986"/>
                  <a:gd name="connsiteY2" fmla="*/ 12342 h 70396"/>
                  <a:gd name="connsiteX3" fmla="*/ 16120 w 62986"/>
                  <a:gd name="connsiteY3" fmla="*/ 12342 h 70396"/>
                  <a:gd name="connsiteX4" fmla="*/ 37980 w 62986"/>
                  <a:gd name="connsiteY4" fmla="*/ -255 h 70396"/>
                  <a:gd name="connsiteX5" fmla="*/ 62804 w 62986"/>
                  <a:gd name="connsiteY5" fmla="*/ 22717 h 70396"/>
                  <a:gd name="connsiteX6" fmla="*/ 62804 w 62986"/>
                  <a:gd name="connsiteY6" fmla="*/ 70142 h 70396"/>
                  <a:gd name="connsiteX7" fmla="*/ 46131 w 62986"/>
                  <a:gd name="connsiteY7" fmla="*/ 70142 h 70396"/>
                  <a:gd name="connsiteX8" fmla="*/ 46131 w 62986"/>
                  <a:gd name="connsiteY8" fmla="*/ 25681 h 70396"/>
                  <a:gd name="connsiteX9" fmla="*/ 45760 w 62986"/>
                  <a:gd name="connsiteY9" fmla="*/ 20864 h 70396"/>
                  <a:gd name="connsiteX10" fmla="*/ 33534 w 62986"/>
                  <a:gd name="connsiteY10" fmla="*/ 13083 h 70396"/>
                  <a:gd name="connsiteX11" fmla="*/ 16861 w 62986"/>
                  <a:gd name="connsiteY11" fmla="*/ 29015 h 70396"/>
                  <a:gd name="connsiteX12" fmla="*/ 16861 w 62986"/>
                  <a:gd name="connsiteY12" fmla="*/ 70142 h 70396"/>
                  <a:gd name="connsiteX13" fmla="*/ 188 w 62986"/>
                  <a:gd name="connsiteY13" fmla="*/ 70142 h 70396"/>
                  <a:gd name="connsiteX14" fmla="*/ 188 w 62986"/>
                  <a:gd name="connsiteY14" fmla="*/ 486 h 70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986" h="70396">
                    <a:moveTo>
                      <a:pt x="-183" y="486"/>
                    </a:moveTo>
                    <a:lnTo>
                      <a:pt x="16490" y="486"/>
                    </a:lnTo>
                    <a:lnTo>
                      <a:pt x="15749" y="12342"/>
                    </a:lnTo>
                    <a:lnTo>
                      <a:pt x="16120" y="12342"/>
                    </a:lnTo>
                    <a:cubicBezTo>
                      <a:pt x="19454" y="3821"/>
                      <a:pt x="26494" y="-255"/>
                      <a:pt x="37980" y="-255"/>
                    </a:cubicBezTo>
                    <a:cubicBezTo>
                      <a:pt x="54282" y="-255"/>
                      <a:pt x="62804" y="7526"/>
                      <a:pt x="62804" y="22717"/>
                    </a:cubicBezTo>
                    <a:lnTo>
                      <a:pt x="62804" y="70142"/>
                    </a:lnTo>
                    <a:lnTo>
                      <a:pt x="46131" y="70142"/>
                    </a:lnTo>
                    <a:lnTo>
                      <a:pt x="46131" y="25681"/>
                    </a:lnTo>
                    <a:lnTo>
                      <a:pt x="45760" y="20864"/>
                    </a:lnTo>
                    <a:cubicBezTo>
                      <a:pt x="45019" y="15677"/>
                      <a:pt x="40944" y="13083"/>
                      <a:pt x="33534" y="13083"/>
                    </a:cubicBezTo>
                    <a:cubicBezTo>
                      <a:pt x="22418" y="13083"/>
                      <a:pt x="16861" y="18271"/>
                      <a:pt x="16861" y="29015"/>
                    </a:cubicBezTo>
                    <a:lnTo>
                      <a:pt x="16861" y="70142"/>
                    </a:lnTo>
                    <a:lnTo>
                      <a:pt x="188" y="70142"/>
                    </a:lnTo>
                    <a:lnTo>
                      <a:pt x="188" y="486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44" name="Frihandsfigur: Form 1443">
                <a:extLst>
                  <a:ext uri="{FF2B5EF4-FFF2-40B4-BE49-F238E27FC236}">
                    <a16:creationId xmlns:a16="http://schemas.microsoft.com/office/drawing/2014/main" id="{FDC8C43F-8C81-143D-FFE9-1FBD796E6FE8}"/>
                  </a:ext>
                </a:extLst>
              </p:cNvPr>
              <p:cNvSpPr/>
              <p:nvPr/>
            </p:nvSpPr>
            <p:spPr>
              <a:xfrm>
                <a:off x="11303698" y="3725512"/>
                <a:ext cx="63727" cy="71137"/>
              </a:xfrm>
              <a:custGeom>
                <a:avLst/>
                <a:gdLst>
                  <a:gd name="connsiteX0" fmla="*/ 19454 w 63727"/>
                  <a:gd name="connsiteY0" fmla="*/ 20494 h 71137"/>
                  <a:gd name="connsiteX1" fmla="*/ 2411 w 63727"/>
                  <a:gd name="connsiteY1" fmla="*/ 20494 h 71137"/>
                  <a:gd name="connsiteX2" fmla="*/ 8339 w 63727"/>
                  <a:gd name="connsiteY2" fmla="*/ 3821 h 71137"/>
                  <a:gd name="connsiteX3" fmla="*/ 31311 w 63727"/>
                  <a:gd name="connsiteY3" fmla="*/ -255 h 71137"/>
                  <a:gd name="connsiteX4" fmla="*/ 56876 w 63727"/>
                  <a:gd name="connsiteY4" fmla="*/ 4932 h 71137"/>
                  <a:gd name="connsiteX5" fmla="*/ 63545 w 63727"/>
                  <a:gd name="connsiteY5" fmla="*/ 24569 h 71137"/>
                  <a:gd name="connsiteX6" fmla="*/ 63545 w 63727"/>
                  <a:gd name="connsiteY6" fmla="*/ 70142 h 71137"/>
                  <a:gd name="connsiteX7" fmla="*/ 46872 w 63727"/>
                  <a:gd name="connsiteY7" fmla="*/ 70142 h 71137"/>
                  <a:gd name="connsiteX8" fmla="*/ 47613 w 63727"/>
                  <a:gd name="connsiteY8" fmla="*/ 60509 h 71137"/>
                  <a:gd name="connsiteX9" fmla="*/ 47243 w 63727"/>
                  <a:gd name="connsiteY9" fmla="*/ 60509 h 71137"/>
                  <a:gd name="connsiteX10" fmla="*/ 25012 w 63727"/>
                  <a:gd name="connsiteY10" fmla="*/ 70883 h 71137"/>
                  <a:gd name="connsiteX11" fmla="*/ -183 w 63727"/>
                  <a:gd name="connsiteY11" fmla="*/ 49393 h 71137"/>
                  <a:gd name="connsiteX12" fmla="*/ 25753 w 63727"/>
                  <a:gd name="connsiteY12" fmla="*/ 27533 h 71137"/>
                  <a:gd name="connsiteX13" fmla="*/ 46872 w 63727"/>
                  <a:gd name="connsiteY13" fmla="*/ 35314 h 71137"/>
                  <a:gd name="connsiteX14" fmla="*/ 47243 w 63727"/>
                  <a:gd name="connsiteY14" fmla="*/ 35314 h 71137"/>
                  <a:gd name="connsiteX15" fmla="*/ 47243 w 63727"/>
                  <a:gd name="connsiteY15" fmla="*/ 24199 h 71137"/>
                  <a:gd name="connsiteX16" fmla="*/ 44278 w 63727"/>
                  <a:gd name="connsiteY16" fmla="*/ 13454 h 71137"/>
                  <a:gd name="connsiteX17" fmla="*/ 32793 w 63727"/>
                  <a:gd name="connsiteY17" fmla="*/ 10860 h 71137"/>
                  <a:gd name="connsiteX18" fmla="*/ 19454 w 63727"/>
                  <a:gd name="connsiteY18" fmla="*/ 20494 h 71137"/>
                  <a:gd name="connsiteX19" fmla="*/ 30570 w 63727"/>
                  <a:gd name="connsiteY19" fmla="*/ 39019 h 71137"/>
                  <a:gd name="connsiteX20" fmla="*/ 16490 w 63727"/>
                  <a:gd name="connsiteY20" fmla="*/ 48652 h 71137"/>
                  <a:gd name="connsiteX21" fmla="*/ 19454 w 63727"/>
                  <a:gd name="connsiteY21" fmla="*/ 57545 h 71137"/>
                  <a:gd name="connsiteX22" fmla="*/ 31681 w 63727"/>
                  <a:gd name="connsiteY22" fmla="*/ 59768 h 71137"/>
                  <a:gd name="connsiteX23" fmla="*/ 46872 w 63727"/>
                  <a:gd name="connsiteY23" fmla="*/ 49393 h 71137"/>
                  <a:gd name="connsiteX24" fmla="*/ 30570 w 63727"/>
                  <a:gd name="connsiteY24" fmla="*/ 39019 h 7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3727" h="71137">
                    <a:moveTo>
                      <a:pt x="19454" y="20494"/>
                    </a:moveTo>
                    <a:lnTo>
                      <a:pt x="2411" y="20494"/>
                    </a:lnTo>
                    <a:cubicBezTo>
                      <a:pt x="2411" y="11972"/>
                      <a:pt x="4263" y="6414"/>
                      <a:pt x="8339" y="3821"/>
                    </a:cubicBezTo>
                    <a:cubicBezTo>
                      <a:pt x="12044" y="857"/>
                      <a:pt x="19825" y="-255"/>
                      <a:pt x="31311" y="-255"/>
                    </a:cubicBezTo>
                    <a:cubicBezTo>
                      <a:pt x="43908" y="-255"/>
                      <a:pt x="52430" y="1598"/>
                      <a:pt x="56876" y="4932"/>
                    </a:cubicBezTo>
                    <a:cubicBezTo>
                      <a:pt x="61322" y="8267"/>
                      <a:pt x="63545" y="14936"/>
                      <a:pt x="63545" y="24569"/>
                    </a:cubicBezTo>
                    <a:lnTo>
                      <a:pt x="63545" y="70142"/>
                    </a:lnTo>
                    <a:lnTo>
                      <a:pt x="46872" y="70142"/>
                    </a:lnTo>
                    <a:lnTo>
                      <a:pt x="47613" y="60509"/>
                    </a:lnTo>
                    <a:lnTo>
                      <a:pt x="47243" y="60509"/>
                    </a:lnTo>
                    <a:cubicBezTo>
                      <a:pt x="43908" y="67548"/>
                      <a:pt x="36498" y="70883"/>
                      <a:pt x="25012" y="70883"/>
                    </a:cubicBezTo>
                    <a:cubicBezTo>
                      <a:pt x="8339" y="70883"/>
                      <a:pt x="-183" y="63843"/>
                      <a:pt x="-183" y="49393"/>
                    </a:cubicBezTo>
                    <a:cubicBezTo>
                      <a:pt x="-183" y="34944"/>
                      <a:pt x="8339" y="27533"/>
                      <a:pt x="25753" y="27533"/>
                    </a:cubicBezTo>
                    <a:cubicBezTo>
                      <a:pt x="37239" y="27533"/>
                      <a:pt x="44278" y="30127"/>
                      <a:pt x="46872" y="35314"/>
                    </a:cubicBezTo>
                    <a:lnTo>
                      <a:pt x="47243" y="35314"/>
                    </a:lnTo>
                    <a:lnTo>
                      <a:pt x="47243" y="24199"/>
                    </a:lnTo>
                    <a:cubicBezTo>
                      <a:pt x="47243" y="18641"/>
                      <a:pt x="46131" y="15306"/>
                      <a:pt x="44278" y="13454"/>
                    </a:cubicBezTo>
                    <a:cubicBezTo>
                      <a:pt x="42426" y="11601"/>
                      <a:pt x="38350" y="10860"/>
                      <a:pt x="32793" y="10860"/>
                    </a:cubicBezTo>
                    <a:cubicBezTo>
                      <a:pt x="23900" y="10860"/>
                      <a:pt x="19454" y="14195"/>
                      <a:pt x="19454" y="20494"/>
                    </a:cubicBezTo>
                    <a:close/>
                    <a:moveTo>
                      <a:pt x="30570" y="39019"/>
                    </a:moveTo>
                    <a:cubicBezTo>
                      <a:pt x="21307" y="39019"/>
                      <a:pt x="16490" y="42354"/>
                      <a:pt x="16490" y="48652"/>
                    </a:cubicBezTo>
                    <a:cubicBezTo>
                      <a:pt x="16490" y="53098"/>
                      <a:pt x="17602" y="56063"/>
                      <a:pt x="19454" y="57545"/>
                    </a:cubicBezTo>
                    <a:cubicBezTo>
                      <a:pt x="21307" y="59027"/>
                      <a:pt x="25382" y="59768"/>
                      <a:pt x="31681" y="59768"/>
                    </a:cubicBezTo>
                    <a:cubicBezTo>
                      <a:pt x="41685" y="59768"/>
                      <a:pt x="46872" y="56433"/>
                      <a:pt x="46872" y="49393"/>
                    </a:cubicBezTo>
                    <a:cubicBezTo>
                      <a:pt x="46872" y="42354"/>
                      <a:pt x="41685" y="39019"/>
                      <a:pt x="30570" y="39019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45" name="Frihandsfigur: Form 1444">
                <a:extLst>
                  <a:ext uri="{FF2B5EF4-FFF2-40B4-BE49-F238E27FC236}">
                    <a16:creationId xmlns:a16="http://schemas.microsoft.com/office/drawing/2014/main" id="{119EEBF1-0B14-133E-90F4-6C6483FEDACD}"/>
                  </a:ext>
                </a:extLst>
              </p:cNvPr>
              <p:cNvSpPr/>
              <p:nvPr/>
            </p:nvSpPr>
            <p:spPr>
              <a:xfrm>
                <a:off x="11381875" y="3696613"/>
                <a:ext cx="64098" cy="100408"/>
              </a:xfrm>
              <a:custGeom>
                <a:avLst/>
                <a:gdLst>
                  <a:gd name="connsiteX0" fmla="*/ 63915 w 64098"/>
                  <a:gd name="connsiteY0" fmla="*/ -255 h 100408"/>
                  <a:gd name="connsiteX1" fmla="*/ 63915 w 64098"/>
                  <a:gd name="connsiteY1" fmla="*/ 99042 h 100408"/>
                  <a:gd name="connsiteX2" fmla="*/ 47613 w 64098"/>
                  <a:gd name="connsiteY2" fmla="*/ 99042 h 100408"/>
                  <a:gd name="connsiteX3" fmla="*/ 48354 w 64098"/>
                  <a:gd name="connsiteY3" fmla="*/ 87926 h 100408"/>
                  <a:gd name="connsiteX4" fmla="*/ 47983 w 64098"/>
                  <a:gd name="connsiteY4" fmla="*/ 87926 h 100408"/>
                  <a:gd name="connsiteX5" fmla="*/ 26864 w 64098"/>
                  <a:gd name="connsiteY5" fmla="*/ 100153 h 100408"/>
                  <a:gd name="connsiteX6" fmla="*/ 5004 w 64098"/>
                  <a:gd name="connsiteY6" fmla="*/ 92743 h 100408"/>
                  <a:gd name="connsiteX7" fmla="*/ -183 w 64098"/>
                  <a:gd name="connsiteY7" fmla="*/ 61991 h 100408"/>
                  <a:gd name="connsiteX8" fmla="*/ 5745 w 64098"/>
                  <a:gd name="connsiteY8" fmla="*/ 36055 h 100408"/>
                  <a:gd name="connsiteX9" fmla="*/ 26123 w 64098"/>
                  <a:gd name="connsiteY9" fmla="*/ 28645 h 100408"/>
                  <a:gd name="connsiteX10" fmla="*/ 47243 w 64098"/>
                  <a:gd name="connsiteY10" fmla="*/ 39390 h 100408"/>
                  <a:gd name="connsiteX11" fmla="*/ 47613 w 64098"/>
                  <a:gd name="connsiteY11" fmla="*/ 39390 h 100408"/>
                  <a:gd name="connsiteX12" fmla="*/ 47613 w 64098"/>
                  <a:gd name="connsiteY12" fmla="*/ -255 h 100408"/>
                  <a:gd name="connsiteX13" fmla="*/ 31311 w 64098"/>
                  <a:gd name="connsiteY13" fmla="*/ 41613 h 100408"/>
                  <a:gd name="connsiteX14" fmla="*/ 19084 w 64098"/>
                  <a:gd name="connsiteY14" fmla="*/ 45688 h 100408"/>
                  <a:gd name="connsiteX15" fmla="*/ 16490 w 64098"/>
                  <a:gd name="connsiteY15" fmla="*/ 62732 h 100408"/>
                  <a:gd name="connsiteX16" fmla="*/ 19084 w 64098"/>
                  <a:gd name="connsiteY16" fmla="*/ 82369 h 100408"/>
                  <a:gd name="connsiteX17" fmla="*/ 31311 w 64098"/>
                  <a:gd name="connsiteY17" fmla="*/ 86815 h 100408"/>
                  <a:gd name="connsiteX18" fmla="*/ 44278 w 64098"/>
                  <a:gd name="connsiteY18" fmla="*/ 82369 h 100408"/>
                  <a:gd name="connsiteX19" fmla="*/ 47243 w 64098"/>
                  <a:gd name="connsiteY19" fmla="*/ 62732 h 100408"/>
                  <a:gd name="connsiteX20" fmla="*/ 44278 w 64098"/>
                  <a:gd name="connsiteY20" fmla="*/ 46059 h 100408"/>
                  <a:gd name="connsiteX21" fmla="*/ 31311 w 64098"/>
                  <a:gd name="connsiteY21" fmla="*/ 41613 h 100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4098" h="100408">
                    <a:moveTo>
                      <a:pt x="63915" y="-255"/>
                    </a:moveTo>
                    <a:lnTo>
                      <a:pt x="63915" y="99042"/>
                    </a:lnTo>
                    <a:lnTo>
                      <a:pt x="47613" y="99042"/>
                    </a:lnTo>
                    <a:lnTo>
                      <a:pt x="48354" y="87926"/>
                    </a:lnTo>
                    <a:lnTo>
                      <a:pt x="47983" y="87926"/>
                    </a:lnTo>
                    <a:cubicBezTo>
                      <a:pt x="44649" y="96078"/>
                      <a:pt x="37609" y="100153"/>
                      <a:pt x="26864" y="100153"/>
                    </a:cubicBezTo>
                    <a:cubicBezTo>
                      <a:pt x="15749" y="100153"/>
                      <a:pt x="8709" y="97560"/>
                      <a:pt x="5004" y="92743"/>
                    </a:cubicBezTo>
                    <a:cubicBezTo>
                      <a:pt x="1299" y="87556"/>
                      <a:pt x="-183" y="77552"/>
                      <a:pt x="-183" y="61991"/>
                    </a:cubicBezTo>
                    <a:cubicBezTo>
                      <a:pt x="-183" y="49393"/>
                      <a:pt x="1670" y="40872"/>
                      <a:pt x="5745" y="36055"/>
                    </a:cubicBezTo>
                    <a:cubicBezTo>
                      <a:pt x="9450" y="31238"/>
                      <a:pt x="16490" y="28645"/>
                      <a:pt x="26123" y="28645"/>
                    </a:cubicBezTo>
                    <a:cubicBezTo>
                      <a:pt x="37609" y="28645"/>
                      <a:pt x="44649" y="32350"/>
                      <a:pt x="47243" y="39390"/>
                    </a:cubicBezTo>
                    <a:lnTo>
                      <a:pt x="47613" y="39390"/>
                    </a:lnTo>
                    <a:lnTo>
                      <a:pt x="47613" y="-255"/>
                    </a:lnTo>
                    <a:close/>
                    <a:moveTo>
                      <a:pt x="31311" y="41613"/>
                    </a:moveTo>
                    <a:cubicBezTo>
                      <a:pt x="25012" y="41613"/>
                      <a:pt x="20936" y="43095"/>
                      <a:pt x="19084" y="45688"/>
                    </a:cubicBezTo>
                    <a:cubicBezTo>
                      <a:pt x="17231" y="48282"/>
                      <a:pt x="16490" y="54210"/>
                      <a:pt x="16490" y="62732"/>
                    </a:cubicBezTo>
                    <a:cubicBezTo>
                      <a:pt x="16490" y="72736"/>
                      <a:pt x="17231" y="79405"/>
                      <a:pt x="19084" y="82369"/>
                    </a:cubicBezTo>
                    <a:cubicBezTo>
                      <a:pt x="20936" y="85333"/>
                      <a:pt x="25012" y="86815"/>
                      <a:pt x="31311" y="86815"/>
                    </a:cubicBezTo>
                    <a:cubicBezTo>
                      <a:pt x="37980" y="86815"/>
                      <a:pt x="42426" y="85333"/>
                      <a:pt x="44278" y="82369"/>
                    </a:cubicBezTo>
                    <a:cubicBezTo>
                      <a:pt x="46131" y="79405"/>
                      <a:pt x="47243" y="72736"/>
                      <a:pt x="47243" y="62732"/>
                    </a:cubicBezTo>
                    <a:cubicBezTo>
                      <a:pt x="47243" y="54210"/>
                      <a:pt x="46131" y="48652"/>
                      <a:pt x="44278" y="46059"/>
                    </a:cubicBezTo>
                    <a:cubicBezTo>
                      <a:pt x="42055" y="43095"/>
                      <a:pt x="37609" y="41613"/>
                      <a:pt x="31311" y="41613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46" name="Frihandsfigur: Form 1445">
                <a:extLst>
                  <a:ext uri="{FF2B5EF4-FFF2-40B4-BE49-F238E27FC236}">
                    <a16:creationId xmlns:a16="http://schemas.microsoft.com/office/drawing/2014/main" id="{D641B561-FE79-87C2-955C-3C4D6A367D22}"/>
                  </a:ext>
                </a:extLst>
              </p:cNvPr>
              <p:cNvSpPr/>
              <p:nvPr/>
            </p:nvSpPr>
            <p:spPr>
              <a:xfrm>
                <a:off x="11458942" y="3725512"/>
                <a:ext cx="64098" cy="71508"/>
              </a:xfrm>
              <a:custGeom>
                <a:avLst/>
                <a:gdLst>
                  <a:gd name="connsiteX0" fmla="*/ 61322 w 64098"/>
                  <a:gd name="connsiteY0" fmla="*/ 19753 h 71508"/>
                  <a:gd name="connsiteX1" fmla="*/ 45019 w 64098"/>
                  <a:gd name="connsiteY1" fmla="*/ 19753 h 71508"/>
                  <a:gd name="connsiteX2" fmla="*/ 44649 w 64098"/>
                  <a:gd name="connsiteY2" fmla="*/ 18271 h 71508"/>
                  <a:gd name="connsiteX3" fmla="*/ 41685 w 64098"/>
                  <a:gd name="connsiteY3" fmla="*/ 11972 h 71508"/>
                  <a:gd name="connsiteX4" fmla="*/ 30199 w 64098"/>
                  <a:gd name="connsiteY4" fmla="*/ 10860 h 71508"/>
                  <a:gd name="connsiteX5" fmla="*/ 17231 w 64098"/>
                  <a:gd name="connsiteY5" fmla="*/ 19382 h 71508"/>
                  <a:gd name="connsiteX6" fmla="*/ 19454 w 64098"/>
                  <a:gd name="connsiteY6" fmla="*/ 26051 h 71508"/>
                  <a:gd name="connsiteX7" fmla="*/ 35016 w 64098"/>
                  <a:gd name="connsiteY7" fmla="*/ 27904 h 71508"/>
                  <a:gd name="connsiteX8" fmla="*/ 58358 w 64098"/>
                  <a:gd name="connsiteY8" fmla="*/ 32720 h 71508"/>
                  <a:gd name="connsiteX9" fmla="*/ 63915 w 64098"/>
                  <a:gd name="connsiteY9" fmla="*/ 48652 h 71508"/>
                  <a:gd name="connsiteX10" fmla="*/ 56876 w 64098"/>
                  <a:gd name="connsiteY10" fmla="*/ 66437 h 71508"/>
                  <a:gd name="connsiteX11" fmla="*/ 30940 w 64098"/>
                  <a:gd name="connsiteY11" fmla="*/ 71253 h 71508"/>
                  <a:gd name="connsiteX12" fmla="*/ 6486 w 64098"/>
                  <a:gd name="connsiteY12" fmla="*/ 66807 h 71508"/>
                  <a:gd name="connsiteX13" fmla="*/ -183 w 64098"/>
                  <a:gd name="connsiteY13" fmla="*/ 50134 h 71508"/>
                  <a:gd name="connsiteX14" fmla="*/ -183 w 64098"/>
                  <a:gd name="connsiteY14" fmla="*/ 48282 h 71508"/>
                  <a:gd name="connsiteX15" fmla="*/ 17231 w 64098"/>
                  <a:gd name="connsiteY15" fmla="*/ 48282 h 71508"/>
                  <a:gd name="connsiteX16" fmla="*/ 16861 w 64098"/>
                  <a:gd name="connsiteY16" fmla="*/ 50505 h 71508"/>
                  <a:gd name="connsiteX17" fmla="*/ 31311 w 64098"/>
                  <a:gd name="connsiteY17" fmla="*/ 59768 h 71508"/>
                  <a:gd name="connsiteX18" fmla="*/ 47242 w 64098"/>
                  <a:gd name="connsiteY18" fmla="*/ 50505 h 71508"/>
                  <a:gd name="connsiteX19" fmla="*/ 37239 w 64098"/>
                  <a:gd name="connsiteY19" fmla="*/ 41613 h 71508"/>
                  <a:gd name="connsiteX20" fmla="*/ 7598 w 64098"/>
                  <a:gd name="connsiteY20" fmla="*/ 37537 h 71508"/>
                  <a:gd name="connsiteX21" fmla="*/ 558 w 64098"/>
                  <a:gd name="connsiteY21" fmla="*/ 20123 h 71508"/>
                  <a:gd name="connsiteX22" fmla="*/ 6857 w 64098"/>
                  <a:gd name="connsiteY22" fmla="*/ 3821 h 71508"/>
                  <a:gd name="connsiteX23" fmla="*/ 31681 w 64098"/>
                  <a:gd name="connsiteY23" fmla="*/ -255 h 71508"/>
                  <a:gd name="connsiteX24" fmla="*/ 55023 w 64098"/>
                  <a:gd name="connsiteY24" fmla="*/ 3821 h 71508"/>
                  <a:gd name="connsiteX25" fmla="*/ 61322 w 64098"/>
                  <a:gd name="connsiteY25" fmla="*/ 19753 h 7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4098" h="71508">
                    <a:moveTo>
                      <a:pt x="61322" y="19753"/>
                    </a:moveTo>
                    <a:lnTo>
                      <a:pt x="45019" y="19753"/>
                    </a:lnTo>
                    <a:cubicBezTo>
                      <a:pt x="45019" y="19012"/>
                      <a:pt x="45019" y="18641"/>
                      <a:pt x="44649" y="18271"/>
                    </a:cubicBezTo>
                    <a:cubicBezTo>
                      <a:pt x="44278" y="14936"/>
                      <a:pt x="43167" y="12713"/>
                      <a:pt x="41685" y="11972"/>
                    </a:cubicBezTo>
                    <a:cubicBezTo>
                      <a:pt x="40203" y="11231"/>
                      <a:pt x="36127" y="10860"/>
                      <a:pt x="30199" y="10860"/>
                    </a:cubicBezTo>
                    <a:cubicBezTo>
                      <a:pt x="21677" y="10860"/>
                      <a:pt x="17231" y="13824"/>
                      <a:pt x="17231" y="19382"/>
                    </a:cubicBezTo>
                    <a:cubicBezTo>
                      <a:pt x="17231" y="23087"/>
                      <a:pt x="17972" y="25681"/>
                      <a:pt x="19454" y="26051"/>
                    </a:cubicBezTo>
                    <a:cubicBezTo>
                      <a:pt x="20936" y="26792"/>
                      <a:pt x="26123" y="27533"/>
                      <a:pt x="35016" y="27904"/>
                    </a:cubicBezTo>
                    <a:cubicBezTo>
                      <a:pt x="46872" y="28645"/>
                      <a:pt x="54653" y="30127"/>
                      <a:pt x="58358" y="32720"/>
                    </a:cubicBezTo>
                    <a:cubicBezTo>
                      <a:pt x="62063" y="35314"/>
                      <a:pt x="63915" y="40501"/>
                      <a:pt x="63915" y="48652"/>
                    </a:cubicBezTo>
                    <a:cubicBezTo>
                      <a:pt x="63915" y="57174"/>
                      <a:pt x="61692" y="63102"/>
                      <a:pt x="56876" y="66437"/>
                    </a:cubicBezTo>
                    <a:cubicBezTo>
                      <a:pt x="52059" y="69771"/>
                      <a:pt x="43537" y="71253"/>
                      <a:pt x="30940" y="71253"/>
                    </a:cubicBezTo>
                    <a:cubicBezTo>
                      <a:pt x="19084" y="71253"/>
                      <a:pt x="10932" y="69771"/>
                      <a:pt x="6486" y="66807"/>
                    </a:cubicBezTo>
                    <a:cubicBezTo>
                      <a:pt x="2040" y="63843"/>
                      <a:pt x="-183" y="58286"/>
                      <a:pt x="-183" y="50134"/>
                    </a:cubicBezTo>
                    <a:lnTo>
                      <a:pt x="-183" y="48282"/>
                    </a:lnTo>
                    <a:lnTo>
                      <a:pt x="17231" y="48282"/>
                    </a:lnTo>
                    <a:cubicBezTo>
                      <a:pt x="16861" y="49393"/>
                      <a:pt x="16861" y="50134"/>
                      <a:pt x="16861" y="50505"/>
                    </a:cubicBezTo>
                    <a:cubicBezTo>
                      <a:pt x="16119" y="56804"/>
                      <a:pt x="20936" y="59768"/>
                      <a:pt x="31311" y="59768"/>
                    </a:cubicBezTo>
                    <a:cubicBezTo>
                      <a:pt x="41685" y="59768"/>
                      <a:pt x="47242" y="56804"/>
                      <a:pt x="47242" y="50505"/>
                    </a:cubicBezTo>
                    <a:cubicBezTo>
                      <a:pt x="47242" y="44577"/>
                      <a:pt x="43908" y="41613"/>
                      <a:pt x="37239" y="41613"/>
                    </a:cubicBezTo>
                    <a:cubicBezTo>
                      <a:pt x="22418" y="41613"/>
                      <a:pt x="12415" y="40131"/>
                      <a:pt x="7598" y="37537"/>
                    </a:cubicBezTo>
                    <a:cubicBezTo>
                      <a:pt x="2781" y="34573"/>
                      <a:pt x="558" y="29015"/>
                      <a:pt x="558" y="20123"/>
                    </a:cubicBezTo>
                    <a:cubicBezTo>
                      <a:pt x="558" y="12342"/>
                      <a:pt x="2781" y="6785"/>
                      <a:pt x="6857" y="3821"/>
                    </a:cubicBezTo>
                    <a:cubicBezTo>
                      <a:pt x="11303" y="857"/>
                      <a:pt x="19454" y="-255"/>
                      <a:pt x="31681" y="-255"/>
                    </a:cubicBezTo>
                    <a:cubicBezTo>
                      <a:pt x="43167" y="-255"/>
                      <a:pt x="50947" y="1227"/>
                      <a:pt x="55023" y="3821"/>
                    </a:cubicBezTo>
                    <a:cubicBezTo>
                      <a:pt x="59469" y="6414"/>
                      <a:pt x="61322" y="11601"/>
                      <a:pt x="61322" y="19753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47" name="Frihandsfigur: Form 1446">
                <a:extLst>
                  <a:ext uri="{FF2B5EF4-FFF2-40B4-BE49-F238E27FC236}">
                    <a16:creationId xmlns:a16="http://schemas.microsoft.com/office/drawing/2014/main" id="{5C71BA01-4D63-CA3D-6B2E-0B2FC0862629}"/>
                  </a:ext>
                </a:extLst>
              </p:cNvPr>
              <p:cNvSpPr/>
              <p:nvPr/>
            </p:nvSpPr>
            <p:spPr>
              <a:xfrm>
                <a:off x="11564907" y="3696613"/>
                <a:ext cx="94850" cy="99296"/>
              </a:xfrm>
              <a:custGeom>
                <a:avLst/>
                <a:gdLst>
                  <a:gd name="connsiteX0" fmla="*/ 69103 w 94850"/>
                  <a:gd name="connsiteY0" fmla="*/ 79775 h 99296"/>
                  <a:gd name="connsiteX1" fmla="*/ 26124 w 94850"/>
                  <a:gd name="connsiteY1" fmla="*/ 79775 h 99296"/>
                  <a:gd name="connsiteX2" fmla="*/ 19825 w 94850"/>
                  <a:gd name="connsiteY2" fmla="*/ 99042 h 99296"/>
                  <a:gd name="connsiteX3" fmla="*/ -183 w 94850"/>
                  <a:gd name="connsiteY3" fmla="*/ 99042 h 99296"/>
                  <a:gd name="connsiteX4" fmla="*/ 32793 w 94850"/>
                  <a:gd name="connsiteY4" fmla="*/ -255 h 99296"/>
                  <a:gd name="connsiteX5" fmla="*/ 60951 w 94850"/>
                  <a:gd name="connsiteY5" fmla="*/ -255 h 99296"/>
                  <a:gd name="connsiteX6" fmla="*/ 94668 w 94850"/>
                  <a:gd name="connsiteY6" fmla="*/ 99042 h 99296"/>
                  <a:gd name="connsiteX7" fmla="*/ 75031 w 94850"/>
                  <a:gd name="connsiteY7" fmla="*/ 99042 h 99296"/>
                  <a:gd name="connsiteX8" fmla="*/ 64656 w 94850"/>
                  <a:gd name="connsiteY8" fmla="*/ 66066 h 99296"/>
                  <a:gd name="connsiteX9" fmla="*/ 47613 w 94850"/>
                  <a:gd name="connsiteY9" fmla="*/ 14195 h 99296"/>
                  <a:gd name="connsiteX10" fmla="*/ 30569 w 94850"/>
                  <a:gd name="connsiteY10" fmla="*/ 66066 h 99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4850" h="99296">
                    <a:moveTo>
                      <a:pt x="69103" y="79775"/>
                    </a:moveTo>
                    <a:lnTo>
                      <a:pt x="26124" y="79775"/>
                    </a:lnTo>
                    <a:lnTo>
                      <a:pt x="19825" y="99042"/>
                    </a:lnTo>
                    <a:lnTo>
                      <a:pt x="-183" y="99042"/>
                    </a:lnTo>
                    <a:lnTo>
                      <a:pt x="32793" y="-255"/>
                    </a:lnTo>
                    <a:lnTo>
                      <a:pt x="60951" y="-255"/>
                    </a:lnTo>
                    <a:lnTo>
                      <a:pt x="94668" y="99042"/>
                    </a:lnTo>
                    <a:lnTo>
                      <a:pt x="75031" y="99042"/>
                    </a:lnTo>
                    <a:close/>
                    <a:moveTo>
                      <a:pt x="64656" y="66066"/>
                    </a:moveTo>
                    <a:lnTo>
                      <a:pt x="47613" y="14195"/>
                    </a:lnTo>
                    <a:lnTo>
                      <a:pt x="30569" y="66066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48" name="Frihandsfigur: Form 1447">
                <a:extLst>
                  <a:ext uri="{FF2B5EF4-FFF2-40B4-BE49-F238E27FC236}">
                    <a16:creationId xmlns:a16="http://schemas.microsoft.com/office/drawing/2014/main" id="{08D782F3-071D-06F2-8EE0-051F253C9A3B}"/>
                  </a:ext>
                </a:extLst>
              </p:cNvPr>
              <p:cNvSpPr/>
              <p:nvPr/>
            </p:nvSpPr>
            <p:spPr>
              <a:xfrm>
                <a:off x="11668650" y="3696613"/>
                <a:ext cx="80771" cy="100037"/>
              </a:xfrm>
              <a:custGeom>
                <a:avLst/>
                <a:gdLst>
                  <a:gd name="connsiteX0" fmla="*/ -183 w 80771"/>
                  <a:gd name="connsiteY0" fmla="*/ 99042 h 100037"/>
                  <a:gd name="connsiteX1" fmla="*/ -183 w 80771"/>
                  <a:gd name="connsiteY1" fmla="*/ -255 h 100037"/>
                  <a:gd name="connsiteX2" fmla="*/ 48725 w 80771"/>
                  <a:gd name="connsiteY2" fmla="*/ -255 h 100037"/>
                  <a:gd name="connsiteX3" fmla="*/ 72067 w 80771"/>
                  <a:gd name="connsiteY3" fmla="*/ 5303 h 100037"/>
                  <a:gd name="connsiteX4" fmla="*/ 78365 w 80771"/>
                  <a:gd name="connsiteY4" fmla="*/ 26051 h 100037"/>
                  <a:gd name="connsiteX5" fmla="*/ 63545 w 80771"/>
                  <a:gd name="connsiteY5" fmla="*/ 47911 h 100037"/>
                  <a:gd name="connsiteX6" fmla="*/ 63545 w 80771"/>
                  <a:gd name="connsiteY6" fmla="*/ 48282 h 100037"/>
                  <a:gd name="connsiteX7" fmla="*/ 80588 w 80771"/>
                  <a:gd name="connsiteY7" fmla="*/ 71994 h 100037"/>
                  <a:gd name="connsiteX8" fmla="*/ 73919 w 80771"/>
                  <a:gd name="connsiteY8" fmla="*/ 93484 h 100037"/>
                  <a:gd name="connsiteX9" fmla="*/ 50947 w 80771"/>
                  <a:gd name="connsiteY9" fmla="*/ 99783 h 100037"/>
                  <a:gd name="connsiteX10" fmla="*/ -183 w 80771"/>
                  <a:gd name="connsiteY10" fmla="*/ 99783 h 100037"/>
                  <a:gd name="connsiteX11" fmla="*/ 18713 w 80771"/>
                  <a:gd name="connsiteY11" fmla="*/ 41242 h 100037"/>
                  <a:gd name="connsiteX12" fmla="*/ 41685 w 80771"/>
                  <a:gd name="connsiteY12" fmla="*/ 41242 h 100037"/>
                  <a:gd name="connsiteX13" fmla="*/ 56135 w 80771"/>
                  <a:gd name="connsiteY13" fmla="*/ 38649 h 100037"/>
                  <a:gd name="connsiteX14" fmla="*/ 59099 w 80771"/>
                  <a:gd name="connsiteY14" fmla="*/ 27163 h 100037"/>
                  <a:gd name="connsiteX15" fmla="*/ 45390 w 80771"/>
                  <a:gd name="connsiteY15" fmla="*/ 15307 h 100037"/>
                  <a:gd name="connsiteX16" fmla="*/ 18343 w 80771"/>
                  <a:gd name="connsiteY16" fmla="*/ 15307 h 100037"/>
                  <a:gd name="connsiteX17" fmla="*/ 18343 w 80771"/>
                  <a:gd name="connsiteY17" fmla="*/ 41242 h 100037"/>
                  <a:gd name="connsiteX18" fmla="*/ 18713 w 80771"/>
                  <a:gd name="connsiteY18" fmla="*/ 83110 h 100037"/>
                  <a:gd name="connsiteX19" fmla="*/ 46131 w 80771"/>
                  <a:gd name="connsiteY19" fmla="*/ 83110 h 100037"/>
                  <a:gd name="connsiteX20" fmla="*/ 58728 w 80771"/>
                  <a:gd name="connsiteY20" fmla="*/ 80516 h 100037"/>
                  <a:gd name="connsiteX21" fmla="*/ 61692 w 80771"/>
                  <a:gd name="connsiteY21" fmla="*/ 69030 h 100037"/>
                  <a:gd name="connsiteX22" fmla="*/ 58358 w 80771"/>
                  <a:gd name="connsiteY22" fmla="*/ 57545 h 100037"/>
                  <a:gd name="connsiteX23" fmla="*/ 42796 w 80771"/>
                  <a:gd name="connsiteY23" fmla="*/ 55322 h 100037"/>
                  <a:gd name="connsiteX24" fmla="*/ 18713 w 80771"/>
                  <a:gd name="connsiteY24" fmla="*/ 55322 h 100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0771" h="100037">
                    <a:moveTo>
                      <a:pt x="-183" y="99042"/>
                    </a:moveTo>
                    <a:lnTo>
                      <a:pt x="-183" y="-255"/>
                    </a:lnTo>
                    <a:lnTo>
                      <a:pt x="48725" y="-255"/>
                    </a:lnTo>
                    <a:cubicBezTo>
                      <a:pt x="60210" y="-255"/>
                      <a:pt x="67991" y="1598"/>
                      <a:pt x="72067" y="5303"/>
                    </a:cubicBezTo>
                    <a:cubicBezTo>
                      <a:pt x="76142" y="9008"/>
                      <a:pt x="78365" y="16048"/>
                      <a:pt x="78365" y="26051"/>
                    </a:cubicBezTo>
                    <a:cubicBezTo>
                      <a:pt x="78365" y="38278"/>
                      <a:pt x="73549" y="45688"/>
                      <a:pt x="63545" y="47911"/>
                    </a:cubicBezTo>
                    <a:lnTo>
                      <a:pt x="63545" y="48282"/>
                    </a:lnTo>
                    <a:cubicBezTo>
                      <a:pt x="75031" y="50134"/>
                      <a:pt x="80588" y="57915"/>
                      <a:pt x="80588" y="71994"/>
                    </a:cubicBezTo>
                    <a:cubicBezTo>
                      <a:pt x="80588" y="81998"/>
                      <a:pt x="78365" y="89408"/>
                      <a:pt x="73919" y="93484"/>
                    </a:cubicBezTo>
                    <a:cubicBezTo>
                      <a:pt x="69473" y="97560"/>
                      <a:pt x="62063" y="99783"/>
                      <a:pt x="50947" y="99783"/>
                    </a:cubicBezTo>
                    <a:lnTo>
                      <a:pt x="-183" y="99783"/>
                    </a:lnTo>
                    <a:close/>
                    <a:moveTo>
                      <a:pt x="18713" y="41242"/>
                    </a:moveTo>
                    <a:lnTo>
                      <a:pt x="41685" y="41242"/>
                    </a:lnTo>
                    <a:cubicBezTo>
                      <a:pt x="49095" y="41242"/>
                      <a:pt x="53912" y="40501"/>
                      <a:pt x="56135" y="38649"/>
                    </a:cubicBezTo>
                    <a:cubicBezTo>
                      <a:pt x="58358" y="37167"/>
                      <a:pt x="59099" y="33091"/>
                      <a:pt x="59099" y="27163"/>
                    </a:cubicBezTo>
                    <a:cubicBezTo>
                      <a:pt x="59099" y="19382"/>
                      <a:pt x="54653" y="15307"/>
                      <a:pt x="45390" y="15307"/>
                    </a:cubicBezTo>
                    <a:lnTo>
                      <a:pt x="18343" y="15307"/>
                    </a:lnTo>
                    <a:lnTo>
                      <a:pt x="18343" y="41242"/>
                    </a:lnTo>
                    <a:close/>
                    <a:moveTo>
                      <a:pt x="18713" y="83110"/>
                    </a:moveTo>
                    <a:lnTo>
                      <a:pt x="46131" y="83110"/>
                    </a:lnTo>
                    <a:cubicBezTo>
                      <a:pt x="52430" y="83110"/>
                      <a:pt x="56505" y="82369"/>
                      <a:pt x="58728" y="80516"/>
                    </a:cubicBezTo>
                    <a:cubicBezTo>
                      <a:pt x="60581" y="78664"/>
                      <a:pt x="61692" y="74959"/>
                      <a:pt x="61692" y="69030"/>
                    </a:cubicBezTo>
                    <a:cubicBezTo>
                      <a:pt x="61692" y="63102"/>
                      <a:pt x="60581" y="59397"/>
                      <a:pt x="58358" y="57545"/>
                    </a:cubicBezTo>
                    <a:cubicBezTo>
                      <a:pt x="56135" y="56063"/>
                      <a:pt x="50947" y="55322"/>
                      <a:pt x="42796" y="55322"/>
                    </a:cubicBezTo>
                    <a:lnTo>
                      <a:pt x="18713" y="55322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  <p:grpSp>
          <p:nvGrpSpPr>
            <p:cNvPr id="1401" name="Bild 124">
              <a:extLst>
                <a:ext uri="{FF2B5EF4-FFF2-40B4-BE49-F238E27FC236}">
                  <a16:creationId xmlns:a16="http://schemas.microsoft.com/office/drawing/2014/main" id="{DDC14DB4-FB6D-C919-339C-BBF7BDCD58FF}"/>
                </a:ext>
              </a:extLst>
            </p:cNvPr>
            <p:cNvGrpSpPr/>
            <p:nvPr/>
          </p:nvGrpSpPr>
          <p:grpSpPr>
            <a:xfrm>
              <a:off x="10331011" y="3479368"/>
              <a:ext cx="629123" cy="387065"/>
              <a:chOff x="10255156" y="3482087"/>
              <a:chExt cx="617269" cy="379772"/>
            </a:xfrm>
          </p:grpSpPr>
          <p:sp>
            <p:nvSpPr>
              <p:cNvPr id="1402" name="Frihandsfigur: Form 1401">
                <a:extLst>
                  <a:ext uri="{FF2B5EF4-FFF2-40B4-BE49-F238E27FC236}">
                    <a16:creationId xmlns:a16="http://schemas.microsoft.com/office/drawing/2014/main" id="{CEC4E702-64BE-F3B7-F83D-AC9426A1903C}"/>
                  </a:ext>
                </a:extLst>
              </p:cNvPr>
              <p:cNvSpPr/>
              <p:nvPr/>
            </p:nvSpPr>
            <p:spPr>
              <a:xfrm>
                <a:off x="10503026" y="3482458"/>
                <a:ext cx="218971" cy="379401"/>
              </a:xfrm>
              <a:custGeom>
                <a:avLst/>
                <a:gdLst>
                  <a:gd name="connsiteX0" fmla="*/ 218788 w 218971"/>
                  <a:gd name="connsiteY0" fmla="*/ -255 h 379401"/>
                  <a:gd name="connsiteX1" fmla="*/ 96520 w 218971"/>
                  <a:gd name="connsiteY1" fmla="*/ -255 h 379401"/>
                  <a:gd name="connsiteX2" fmla="*/ 88740 w 218971"/>
                  <a:gd name="connsiteY2" fmla="*/ 5673 h 379401"/>
                  <a:gd name="connsiteX3" fmla="*/ -183 w 218971"/>
                  <a:gd name="connsiteY3" fmla="*/ 330981 h 379401"/>
                  <a:gd name="connsiteX4" fmla="*/ 9080 w 218971"/>
                  <a:gd name="connsiteY4" fmla="*/ 379147 h 379401"/>
                  <a:gd name="connsiteX5" fmla="*/ 113564 w 218971"/>
                  <a:gd name="connsiteY5" fmla="*/ 379147 h 379401"/>
                  <a:gd name="connsiteX6" fmla="*/ 120233 w 218971"/>
                  <a:gd name="connsiteY6" fmla="*/ 379147 h 379401"/>
                  <a:gd name="connsiteX7" fmla="*/ 128384 w 218971"/>
                  <a:gd name="connsiteY7" fmla="*/ 373219 h 379401"/>
                  <a:gd name="connsiteX8" fmla="*/ 166176 w 218971"/>
                  <a:gd name="connsiteY8" fmla="*/ 231684 h 379401"/>
                  <a:gd name="connsiteX9" fmla="*/ 168399 w 218971"/>
                  <a:gd name="connsiteY9" fmla="*/ 223903 h 379401"/>
                  <a:gd name="connsiteX10" fmla="*/ 158025 w 218971"/>
                  <a:gd name="connsiteY10" fmla="*/ 225385 h 379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8971" h="379401">
                    <a:moveTo>
                      <a:pt x="218788" y="-255"/>
                    </a:moveTo>
                    <a:lnTo>
                      <a:pt x="96520" y="-255"/>
                    </a:lnTo>
                    <a:cubicBezTo>
                      <a:pt x="92815" y="-255"/>
                      <a:pt x="89851" y="2339"/>
                      <a:pt x="88740" y="5673"/>
                    </a:cubicBezTo>
                    <a:lnTo>
                      <a:pt x="-183" y="330981"/>
                    </a:lnTo>
                    <a:lnTo>
                      <a:pt x="9080" y="379147"/>
                    </a:lnTo>
                    <a:lnTo>
                      <a:pt x="113564" y="379147"/>
                    </a:lnTo>
                    <a:lnTo>
                      <a:pt x="120233" y="379147"/>
                    </a:lnTo>
                    <a:cubicBezTo>
                      <a:pt x="124308" y="379147"/>
                      <a:pt x="127273" y="376924"/>
                      <a:pt x="128384" y="373219"/>
                    </a:cubicBezTo>
                    <a:lnTo>
                      <a:pt x="166176" y="231684"/>
                    </a:lnTo>
                    <a:lnTo>
                      <a:pt x="168399" y="223903"/>
                    </a:lnTo>
                    <a:lnTo>
                      <a:pt x="158025" y="225385"/>
                    </a:lnTo>
                    <a:close/>
                  </a:path>
                </a:pathLst>
              </a:custGeom>
              <a:solidFill>
                <a:srgbClr val="000000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03" name="Frihandsfigur: Form 1402">
                <a:extLst>
                  <a:ext uri="{FF2B5EF4-FFF2-40B4-BE49-F238E27FC236}">
                    <a16:creationId xmlns:a16="http://schemas.microsoft.com/office/drawing/2014/main" id="{F72AB35D-0EFE-38B4-EBF6-9285A1BEA942}"/>
                  </a:ext>
                </a:extLst>
              </p:cNvPr>
              <p:cNvSpPr/>
              <p:nvPr/>
            </p:nvSpPr>
            <p:spPr>
              <a:xfrm>
                <a:off x="10618625" y="3713656"/>
                <a:ext cx="48166" cy="145239"/>
              </a:xfrm>
              <a:custGeom>
                <a:avLst/>
                <a:gdLst>
                  <a:gd name="connsiteX0" fmla="*/ 42426 w 48166"/>
                  <a:gd name="connsiteY0" fmla="*/ 116 h 145239"/>
                  <a:gd name="connsiteX1" fmla="*/ 5375 w 48166"/>
                  <a:gd name="connsiteY1" fmla="*/ 139057 h 145239"/>
                  <a:gd name="connsiteX2" fmla="*/ 2411 w 48166"/>
                  <a:gd name="connsiteY2" fmla="*/ 141650 h 145239"/>
                  <a:gd name="connsiteX3" fmla="*/ -183 w 48166"/>
                  <a:gd name="connsiteY3" fmla="*/ 140168 h 145239"/>
                  <a:gd name="connsiteX4" fmla="*/ 5004 w 48166"/>
                  <a:gd name="connsiteY4" fmla="*/ 144985 h 145239"/>
                  <a:gd name="connsiteX5" fmla="*/ 10192 w 48166"/>
                  <a:gd name="connsiteY5" fmla="*/ 141280 h 145239"/>
                  <a:gd name="connsiteX6" fmla="*/ 47983 w 48166"/>
                  <a:gd name="connsiteY6" fmla="*/ -255 h 145239"/>
                  <a:gd name="connsiteX7" fmla="*/ 42426 w 48166"/>
                  <a:gd name="connsiteY7" fmla="*/ 116 h 14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166" h="145239">
                    <a:moveTo>
                      <a:pt x="42426" y="116"/>
                    </a:moveTo>
                    <a:lnTo>
                      <a:pt x="5375" y="139057"/>
                    </a:lnTo>
                    <a:cubicBezTo>
                      <a:pt x="5004" y="140539"/>
                      <a:pt x="3893" y="141650"/>
                      <a:pt x="2411" y="141650"/>
                    </a:cubicBezTo>
                    <a:cubicBezTo>
                      <a:pt x="1299" y="141650"/>
                      <a:pt x="188" y="140909"/>
                      <a:pt x="-183" y="140168"/>
                    </a:cubicBezTo>
                    <a:cubicBezTo>
                      <a:pt x="188" y="142762"/>
                      <a:pt x="2411" y="144985"/>
                      <a:pt x="5004" y="144985"/>
                    </a:cubicBezTo>
                    <a:cubicBezTo>
                      <a:pt x="7227" y="144985"/>
                      <a:pt x="9450" y="143873"/>
                      <a:pt x="10192" y="141280"/>
                    </a:cubicBezTo>
                    <a:cubicBezTo>
                      <a:pt x="10192" y="141280"/>
                      <a:pt x="27605" y="75700"/>
                      <a:pt x="47983" y="-255"/>
                    </a:cubicBezTo>
                    <a:cubicBezTo>
                      <a:pt x="46131" y="857"/>
                      <a:pt x="44278" y="857"/>
                      <a:pt x="42426" y="1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04" name="Frihandsfigur: Form 1403">
                <a:extLst>
                  <a:ext uri="{FF2B5EF4-FFF2-40B4-BE49-F238E27FC236}">
                    <a16:creationId xmlns:a16="http://schemas.microsoft.com/office/drawing/2014/main" id="{F2EE5404-F087-8461-9E42-4B6AF16D258C}"/>
                  </a:ext>
                </a:extLst>
              </p:cNvPr>
              <p:cNvSpPr/>
              <p:nvPr/>
            </p:nvSpPr>
            <p:spPr>
              <a:xfrm>
                <a:off x="10255156" y="3490239"/>
                <a:ext cx="264543" cy="371621"/>
              </a:xfrm>
              <a:custGeom>
                <a:avLst/>
                <a:gdLst>
                  <a:gd name="connsiteX0" fmla="*/ 260286 w 264543"/>
                  <a:gd name="connsiteY0" fmla="*/ -255 h 371621"/>
                  <a:gd name="connsiteX1" fmla="*/ 253246 w 264543"/>
                  <a:gd name="connsiteY1" fmla="*/ -255 h 371621"/>
                  <a:gd name="connsiteX2" fmla="*/ 252505 w 264543"/>
                  <a:gd name="connsiteY2" fmla="*/ 1968 h 371621"/>
                  <a:gd name="connsiteX3" fmla="*/ 156172 w 264543"/>
                  <a:gd name="connsiteY3" fmla="*/ 353211 h 371621"/>
                  <a:gd name="connsiteX4" fmla="*/ 138388 w 264543"/>
                  <a:gd name="connsiteY4" fmla="*/ 286890 h 371621"/>
                  <a:gd name="connsiteX5" fmla="*/ 137647 w 264543"/>
                  <a:gd name="connsiteY5" fmla="*/ 284667 h 371621"/>
                  <a:gd name="connsiteX6" fmla="*/ -183 w 264543"/>
                  <a:gd name="connsiteY6" fmla="*/ 284667 h 371621"/>
                  <a:gd name="connsiteX7" fmla="*/ 929 w 264543"/>
                  <a:gd name="connsiteY7" fmla="*/ 288372 h 371621"/>
                  <a:gd name="connsiteX8" fmla="*/ 21307 w 264543"/>
                  <a:gd name="connsiteY8" fmla="*/ 365068 h 371621"/>
                  <a:gd name="connsiteX9" fmla="*/ 29458 w 264543"/>
                  <a:gd name="connsiteY9" fmla="*/ 371366 h 371621"/>
                  <a:gd name="connsiteX10" fmla="*/ 156172 w 264543"/>
                  <a:gd name="connsiteY10" fmla="*/ 371366 h 371621"/>
                  <a:gd name="connsiteX11" fmla="*/ 164323 w 264543"/>
                  <a:gd name="connsiteY11" fmla="*/ 365068 h 371621"/>
                  <a:gd name="connsiteX12" fmla="*/ 263250 w 264543"/>
                  <a:gd name="connsiteY12" fmla="*/ 3821 h 371621"/>
                  <a:gd name="connsiteX13" fmla="*/ 264361 w 264543"/>
                  <a:gd name="connsiteY13" fmla="*/ 116 h 371621"/>
                  <a:gd name="connsiteX14" fmla="*/ 260286 w 264543"/>
                  <a:gd name="connsiteY14" fmla="*/ 116 h 37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4543" h="371621">
                    <a:moveTo>
                      <a:pt x="260286" y="-255"/>
                    </a:moveTo>
                    <a:lnTo>
                      <a:pt x="253246" y="-255"/>
                    </a:lnTo>
                    <a:lnTo>
                      <a:pt x="252505" y="1968"/>
                    </a:lnTo>
                    <a:lnTo>
                      <a:pt x="156172" y="353211"/>
                    </a:lnTo>
                    <a:lnTo>
                      <a:pt x="138388" y="286890"/>
                    </a:lnTo>
                    <a:lnTo>
                      <a:pt x="137647" y="284667"/>
                    </a:lnTo>
                    <a:lnTo>
                      <a:pt x="-183" y="284667"/>
                    </a:lnTo>
                    <a:lnTo>
                      <a:pt x="929" y="288372"/>
                    </a:lnTo>
                    <a:lnTo>
                      <a:pt x="21307" y="365068"/>
                    </a:lnTo>
                    <a:cubicBezTo>
                      <a:pt x="22048" y="368773"/>
                      <a:pt x="25382" y="371366"/>
                      <a:pt x="29458" y="371366"/>
                    </a:cubicBezTo>
                    <a:lnTo>
                      <a:pt x="156172" y="371366"/>
                    </a:lnTo>
                    <a:cubicBezTo>
                      <a:pt x="159877" y="371366"/>
                      <a:pt x="163212" y="368773"/>
                      <a:pt x="164323" y="365068"/>
                    </a:cubicBezTo>
                    <a:lnTo>
                      <a:pt x="263250" y="3821"/>
                    </a:lnTo>
                    <a:lnTo>
                      <a:pt x="264361" y="116"/>
                    </a:lnTo>
                    <a:lnTo>
                      <a:pt x="260286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05" name="Frihandsfigur: Form 1404">
                <a:extLst>
                  <a:ext uri="{FF2B5EF4-FFF2-40B4-BE49-F238E27FC236}">
                    <a16:creationId xmlns:a16="http://schemas.microsoft.com/office/drawing/2014/main" id="{0543DACC-40DE-555E-77BB-91DA7FD36168}"/>
                  </a:ext>
                </a:extLst>
              </p:cNvPr>
              <p:cNvSpPr/>
              <p:nvPr/>
            </p:nvSpPr>
            <p:spPr>
              <a:xfrm>
                <a:off x="10281091" y="3482458"/>
                <a:ext cx="231568" cy="375696"/>
              </a:xfrm>
              <a:custGeom>
                <a:avLst/>
                <a:gdLst>
                  <a:gd name="connsiteX0" fmla="*/ 229163 w 231568"/>
                  <a:gd name="connsiteY0" fmla="*/ -255 h 375696"/>
                  <a:gd name="connsiteX1" fmla="*/ 108747 w 231568"/>
                  <a:gd name="connsiteY1" fmla="*/ -255 h 375696"/>
                  <a:gd name="connsiteX2" fmla="*/ 108747 w 231568"/>
                  <a:gd name="connsiteY2" fmla="*/ -255 h 375696"/>
                  <a:gd name="connsiteX3" fmla="*/ 100966 w 231568"/>
                  <a:gd name="connsiteY3" fmla="*/ 5673 h 375696"/>
                  <a:gd name="connsiteX4" fmla="*/ 929 w 231568"/>
                  <a:gd name="connsiteY4" fmla="*/ 371737 h 375696"/>
                  <a:gd name="connsiteX5" fmla="*/ -183 w 231568"/>
                  <a:gd name="connsiteY5" fmla="*/ 375442 h 375696"/>
                  <a:gd name="connsiteX6" fmla="*/ 129866 w 231568"/>
                  <a:gd name="connsiteY6" fmla="*/ 375442 h 375696"/>
                  <a:gd name="connsiteX7" fmla="*/ 130607 w 231568"/>
                  <a:gd name="connsiteY7" fmla="*/ 373219 h 375696"/>
                  <a:gd name="connsiteX8" fmla="*/ 133571 w 231568"/>
                  <a:gd name="connsiteY8" fmla="*/ 362104 h 375696"/>
                  <a:gd name="connsiteX9" fmla="*/ 231386 w 231568"/>
                  <a:gd name="connsiteY9" fmla="*/ -255 h 375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568" h="375696">
                    <a:moveTo>
                      <a:pt x="229163" y="-255"/>
                    </a:moveTo>
                    <a:lnTo>
                      <a:pt x="108747" y="-255"/>
                    </a:lnTo>
                    <a:cubicBezTo>
                      <a:pt x="108747" y="-255"/>
                      <a:pt x="112452" y="-255"/>
                      <a:pt x="108747" y="-255"/>
                    </a:cubicBezTo>
                    <a:cubicBezTo>
                      <a:pt x="105042" y="-255"/>
                      <a:pt x="102078" y="2339"/>
                      <a:pt x="100966" y="5673"/>
                    </a:cubicBezTo>
                    <a:lnTo>
                      <a:pt x="929" y="371737"/>
                    </a:lnTo>
                    <a:lnTo>
                      <a:pt x="-183" y="375442"/>
                    </a:lnTo>
                    <a:lnTo>
                      <a:pt x="129866" y="375442"/>
                    </a:lnTo>
                    <a:lnTo>
                      <a:pt x="130607" y="373219"/>
                    </a:lnTo>
                    <a:lnTo>
                      <a:pt x="133571" y="362104"/>
                    </a:lnTo>
                    <a:lnTo>
                      <a:pt x="231386" y="-255"/>
                    </a:lnTo>
                    <a:close/>
                  </a:path>
                </a:pathLst>
              </a:custGeom>
              <a:solidFill>
                <a:srgbClr val="000000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06" name="Frihandsfigur: Form 1405">
                <a:extLst>
                  <a:ext uri="{FF2B5EF4-FFF2-40B4-BE49-F238E27FC236}">
                    <a16:creationId xmlns:a16="http://schemas.microsoft.com/office/drawing/2014/main" id="{6BF228C1-38DE-7064-0F42-7E258351D789}"/>
                  </a:ext>
                </a:extLst>
              </p:cNvPr>
              <p:cNvSpPr/>
              <p:nvPr/>
            </p:nvSpPr>
            <p:spPr>
              <a:xfrm>
                <a:off x="10259231" y="3778125"/>
                <a:ext cx="145980" cy="80771"/>
              </a:xfrm>
              <a:custGeom>
                <a:avLst/>
                <a:gdLst>
                  <a:gd name="connsiteX0" fmla="*/ 144316 w 145980"/>
                  <a:gd name="connsiteY0" fmla="*/ 77552 h 80771"/>
                  <a:gd name="connsiteX1" fmla="*/ 123567 w 145980"/>
                  <a:gd name="connsiteY1" fmla="*/ -255 h 80771"/>
                  <a:gd name="connsiteX2" fmla="*/ -183 w 145980"/>
                  <a:gd name="connsiteY2" fmla="*/ -255 h 80771"/>
                  <a:gd name="connsiteX3" fmla="*/ 20566 w 145980"/>
                  <a:gd name="connsiteY3" fmla="*/ 76811 h 80771"/>
                  <a:gd name="connsiteX4" fmla="*/ 25012 w 145980"/>
                  <a:gd name="connsiteY4" fmla="*/ 80516 h 80771"/>
                  <a:gd name="connsiteX5" fmla="*/ 145798 w 145980"/>
                  <a:gd name="connsiteY5" fmla="*/ 80516 h 80771"/>
                  <a:gd name="connsiteX6" fmla="*/ 144316 w 145980"/>
                  <a:gd name="connsiteY6" fmla="*/ 77552 h 8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980" h="80771">
                    <a:moveTo>
                      <a:pt x="144316" y="77552"/>
                    </a:moveTo>
                    <a:lnTo>
                      <a:pt x="123567" y="-255"/>
                    </a:lnTo>
                    <a:lnTo>
                      <a:pt x="-183" y="-255"/>
                    </a:lnTo>
                    <a:lnTo>
                      <a:pt x="20566" y="76811"/>
                    </a:lnTo>
                    <a:cubicBezTo>
                      <a:pt x="21307" y="78664"/>
                      <a:pt x="23159" y="80516"/>
                      <a:pt x="25012" y="80516"/>
                    </a:cubicBezTo>
                    <a:lnTo>
                      <a:pt x="145798" y="80516"/>
                    </a:lnTo>
                    <a:cubicBezTo>
                      <a:pt x="145057" y="79775"/>
                      <a:pt x="144687" y="78664"/>
                      <a:pt x="144316" y="77552"/>
                    </a:cubicBezTo>
                    <a:close/>
                  </a:path>
                </a:pathLst>
              </a:custGeom>
              <a:solidFill>
                <a:srgbClr val="E30613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07" name="Frihandsfigur: Form 1406">
                <a:extLst>
                  <a:ext uri="{FF2B5EF4-FFF2-40B4-BE49-F238E27FC236}">
                    <a16:creationId xmlns:a16="http://schemas.microsoft.com/office/drawing/2014/main" id="{A9642C49-F399-DF89-AB89-2E61BA942743}"/>
                  </a:ext>
                </a:extLst>
              </p:cNvPr>
              <p:cNvSpPr/>
              <p:nvPr/>
            </p:nvSpPr>
            <p:spPr>
              <a:xfrm>
                <a:off x="10386316" y="3493203"/>
                <a:ext cx="130048" cy="365693"/>
              </a:xfrm>
              <a:custGeom>
                <a:avLst/>
                <a:gdLst>
                  <a:gd name="connsiteX0" fmla="*/ 124308 w 130048"/>
                  <a:gd name="connsiteY0" fmla="*/ -255 h 365693"/>
                  <a:gd name="connsiteX1" fmla="*/ 28346 w 130048"/>
                  <a:gd name="connsiteY1" fmla="*/ 351359 h 365693"/>
                  <a:gd name="connsiteX2" fmla="*/ 27235 w 130048"/>
                  <a:gd name="connsiteY2" fmla="*/ 355064 h 365693"/>
                  <a:gd name="connsiteX3" fmla="*/ 25382 w 130048"/>
                  <a:gd name="connsiteY3" fmla="*/ 356546 h 365693"/>
                  <a:gd name="connsiteX4" fmla="*/ 23530 w 130048"/>
                  <a:gd name="connsiteY4" fmla="*/ 355064 h 365693"/>
                  <a:gd name="connsiteX5" fmla="*/ 5745 w 130048"/>
                  <a:gd name="connsiteY5" fmla="*/ 288372 h 365693"/>
                  <a:gd name="connsiteX6" fmla="*/ -183 w 130048"/>
                  <a:gd name="connsiteY6" fmla="*/ 284667 h 365693"/>
                  <a:gd name="connsiteX7" fmla="*/ 20566 w 130048"/>
                  <a:gd name="connsiteY7" fmla="*/ 361733 h 365693"/>
                  <a:gd name="connsiteX8" fmla="*/ 25753 w 130048"/>
                  <a:gd name="connsiteY8" fmla="*/ 365438 h 365693"/>
                  <a:gd name="connsiteX9" fmla="*/ 30940 w 130048"/>
                  <a:gd name="connsiteY9" fmla="*/ 361733 h 365693"/>
                  <a:gd name="connsiteX10" fmla="*/ 129866 w 130048"/>
                  <a:gd name="connsiteY10" fmla="*/ -255 h 36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0048" h="365693">
                    <a:moveTo>
                      <a:pt x="124308" y="-255"/>
                    </a:moveTo>
                    <a:lnTo>
                      <a:pt x="28346" y="351359"/>
                    </a:lnTo>
                    <a:cubicBezTo>
                      <a:pt x="28346" y="351359"/>
                      <a:pt x="27605" y="354323"/>
                      <a:pt x="27235" y="355064"/>
                    </a:cubicBezTo>
                    <a:cubicBezTo>
                      <a:pt x="26864" y="355805"/>
                      <a:pt x="26494" y="356546"/>
                      <a:pt x="25382" y="356546"/>
                    </a:cubicBezTo>
                    <a:cubicBezTo>
                      <a:pt x="24641" y="356546"/>
                      <a:pt x="23900" y="355805"/>
                      <a:pt x="23530" y="355064"/>
                    </a:cubicBezTo>
                    <a:cubicBezTo>
                      <a:pt x="23159" y="354323"/>
                      <a:pt x="9450" y="302822"/>
                      <a:pt x="5745" y="288372"/>
                    </a:cubicBezTo>
                    <a:lnTo>
                      <a:pt x="-183" y="284667"/>
                    </a:lnTo>
                    <a:lnTo>
                      <a:pt x="20566" y="361733"/>
                    </a:lnTo>
                    <a:cubicBezTo>
                      <a:pt x="21307" y="363956"/>
                      <a:pt x="23159" y="365438"/>
                      <a:pt x="25753" y="365438"/>
                    </a:cubicBezTo>
                    <a:cubicBezTo>
                      <a:pt x="27976" y="365438"/>
                      <a:pt x="30199" y="363956"/>
                      <a:pt x="30940" y="361733"/>
                    </a:cubicBezTo>
                    <a:lnTo>
                      <a:pt x="129866" y="-255"/>
                    </a:lnTo>
                    <a:close/>
                  </a:path>
                </a:pathLst>
              </a:custGeom>
              <a:solidFill>
                <a:srgbClr val="FFFFFF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08" name="Frihandsfigur: Form 1407">
                <a:extLst>
                  <a:ext uri="{FF2B5EF4-FFF2-40B4-BE49-F238E27FC236}">
                    <a16:creationId xmlns:a16="http://schemas.microsoft.com/office/drawing/2014/main" id="{7AC5C420-AF5D-B134-0C0A-E95A7BAEECAE}"/>
                  </a:ext>
                </a:extLst>
              </p:cNvPr>
              <p:cNvSpPr/>
              <p:nvPr/>
            </p:nvSpPr>
            <p:spPr>
              <a:xfrm>
                <a:off x="10293688" y="3619917"/>
                <a:ext cx="505745" cy="103742"/>
              </a:xfrm>
              <a:custGeom>
                <a:avLst/>
                <a:gdLst>
                  <a:gd name="connsiteX0" fmla="*/ 481109 w 505745"/>
                  <a:gd name="connsiteY0" fmla="*/ -255 h 103742"/>
                  <a:gd name="connsiteX1" fmla="*/ 478886 w 505745"/>
                  <a:gd name="connsiteY1" fmla="*/ -255 h 103742"/>
                  <a:gd name="connsiteX2" fmla="*/ 27605 w 505745"/>
                  <a:gd name="connsiteY2" fmla="*/ -255 h 103742"/>
                  <a:gd name="connsiteX3" fmla="*/ 25012 w 505745"/>
                  <a:gd name="connsiteY3" fmla="*/ -255 h 103742"/>
                  <a:gd name="connsiteX4" fmla="*/ 24641 w 505745"/>
                  <a:gd name="connsiteY4" fmla="*/ 1968 h 103742"/>
                  <a:gd name="connsiteX5" fmla="*/ -183 w 505745"/>
                  <a:gd name="connsiteY5" fmla="*/ 94225 h 103742"/>
                  <a:gd name="connsiteX6" fmla="*/ -183 w 505745"/>
                  <a:gd name="connsiteY6" fmla="*/ 94225 h 103742"/>
                  <a:gd name="connsiteX7" fmla="*/ -183 w 505745"/>
                  <a:gd name="connsiteY7" fmla="*/ 94225 h 103742"/>
                  <a:gd name="connsiteX8" fmla="*/ 7968 w 505745"/>
                  <a:gd name="connsiteY8" fmla="*/ 103488 h 103742"/>
                  <a:gd name="connsiteX9" fmla="*/ 499635 w 505745"/>
                  <a:gd name="connsiteY9" fmla="*/ 103488 h 103742"/>
                  <a:gd name="connsiteX10" fmla="*/ 505563 w 505745"/>
                  <a:gd name="connsiteY10" fmla="*/ 94596 h 103742"/>
                  <a:gd name="connsiteX11" fmla="*/ 481850 w 505745"/>
                  <a:gd name="connsiteY11" fmla="*/ 1968 h 1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5745" h="103742">
                    <a:moveTo>
                      <a:pt x="481109" y="-255"/>
                    </a:moveTo>
                    <a:lnTo>
                      <a:pt x="478886" y="-255"/>
                    </a:lnTo>
                    <a:lnTo>
                      <a:pt x="27605" y="-255"/>
                    </a:lnTo>
                    <a:lnTo>
                      <a:pt x="25012" y="-255"/>
                    </a:lnTo>
                    <a:lnTo>
                      <a:pt x="24641" y="1968"/>
                    </a:lnTo>
                    <a:lnTo>
                      <a:pt x="-183" y="94225"/>
                    </a:lnTo>
                    <a:lnTo>
                      <a:pt x="-183" y="94225"/>
                    </a:lnTo>
                    <a:lnTo>
                      <a:pt x="-183" y="94225"/>
                    </a:lnTo>
                    <a:lnTo>
                      <a:pt x="7968" y="103488"/>
                    </a:lnTo>
                    <a:lnTo>
                      <a:pt x="499635" y="103488"/>
                    </a:lnTo>
                    <a:lnTo>
                      <a:pt x="505563" y="94596"/>
                    </a:lnTo>
                    <a:lnTo>
                      <a:pt x="481850" y="1968"/>
                    </a:lnTo>
                    <a:close/>
                  </a:path>
                </a:pathLst>
              </a:custGeom>
              <a:solidFill>
                <a:srgbClr val="000000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09" name="Frihandsfigur: Form 1408">
                <a:extLst>
                  <a:ext uri="{FF2B5EF4-FFF2-40B4-BE49-F238E27FC236}">
                    <a16:creationId xmlns:a16="http://schemas.microsoft.com/office/drawing/2014/main" id="{AFAD18BB-1B4A-2AE2-0C12-5A5EFF472EEB}"/>
                  </a:ext>
                </a:extLst>
              </p:cNvPr>
              <p:cNvSpPr/>
              <p:nvPr/>
            </p:nvSpPr>
            <p:spPr>
              <a:xfrm>
                <a:off x="10297394" y="3622881"/>
                <a:ext cx="498335" cy="89663"/>
              </a:xfrm>
              <a:custGeom>
                <a:avLst/>
                <a:gdLst>
                  <a:gd name="connsiteX0" fmla="*/ -183 w 498335"/>
                  <a:gd name="connsiteY0" fmla="*/ 89408 h 89663"/>
                  <a:gd name="connsiteX1" fmla="*/ 498153 w 498335"/>
                  <a:gd name="connsiteY1" fmla="*/ 89408 h 89663"/>
                  <a:gd name="connsiteX2" fmla="*/ 475181 w 498335"/>
                  <a:gd name="connsiteY2" fmla="*/ -255 h 89663"/>
                  <a:gd name="connsiteX3" fmla="*/ 23900 w 498335"/>
                  <a:gd name="connsiteY3" fmla="*/ -255 h 8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335" h="89663">
                    <a:moveTo>
                      <a:pt x="-183" y="89408"/>
                    </a:moveTo>
                    <a:lnTo>
                      <a:pt x="498153" y="89408"/>
                    </a:lnTo>
                    <a:lnTo>
                      <a:pt x="475181" y="-255"/>
                    </a:lnTo>
                    <a:lnTo>
                      <a:pt x="23900" y="-255"/>
                    </a:lnTo>
                    <a:close/>
                  </a:path>
                </a:pathLst>
              </a:custGeom>
              <a:solidFill>
                <a:srgbClr val="E30613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10" name="Frihandsfigur: Form 1409">
                <a:extLst>
                  <a:ext uri="{FF2B5EF4-FFF2-40B4-BE49-F238E27FC236}">
                    <a16:creationId xmlns:a16="http://schemas.microsoft.com/office/drawing/2014/main" id="{D3210321-99D2-F6B3-D0F9-2BB4D78713AC}"/>
                  </a:ext>
                </a:extLst>
              </p:cNvPr>
              <p:cNvSpPr/>
              <p:nvPr/>
            </p:nvSpPr>
            <p:spPr>
              <a:xfrm>
                <a:off x="10298876" y="3715879"/>
                <a:ext cx="496112" cy="4816"/>
              </a:xfrm>
              <a:custGeom>
                <a:avLst/>
                <a:gdLst>
                  <a:gd name="connsiteX0" fmla="*/ -183 w 496112"/>
                  <a:gd name="connsiteY0" fmla="*/ -255 h 4816"/>
                  <a:gd name="connsiteX1" fmla="*/ 495930 w 496112"/>
                  <a:gd name="connsiteY1" fmla="*/ -255 h 4816"/>
                  <a:gd name="connsiteX2" fmla="*/ 492595 w 496112"/>
                  <a:gd name="connsiteY2" fmla="*/ 4562 h 4816"/>
                  <a:gd name="connsiteX3" fmla="*/ 4263 w 496112"/>
                  <a:gd name="connsiteY3" fmla="*/ 4562 h 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6112" h="4816">
                    <a:moveTo>
                      <a:pt x="-183" y="-255"/>
                    </a:moveTo>
                    <a:lnTo>
                      <a:pt x="495930" y="-255"/>
                    </a:lnTo>
                    <a:lnTo>
                      <a:pt x="492595" y="4562"/>
                    </a:lnTo>
                    <a:lnTo>
                      <a:pt x="4263" y="4562"/>
                    </a:lnTo>
                    <a:close/>
                  </a:path>
                </a:pathLst>
              </a:custGeom>
              <a:solidFill>
                <a:srgbClr val="FFFFFF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11" name="Frihandsfigur: Form 1410">
                <a:extLst>
                  <a:ext uri="{FF2B5EF4-FFF2-40B4-BE49-F238E27FC236}">
                    <a16:creationId xmlns:a16="http://schemas.microsoft.com/office/drawing/2014/main" id="{90789A94-1529-B296-2FFA-CF4619862103}"/>
                  </a:ext>
                </a:extLst>
              </p:cNvPr>
              <p:cNvSpPr/>
              <p:nvPr/>
            </p:nvSpPr>
            <p:spPr>
              <a:xfrm>
                <a:off x="10417809" y="3573603"/>
                <a:ext cx="205262" cy="287885"/>
              </a:xfrm>
              <a:custGeom>
                <a:avLst/>
                <a:gdLst>
                  <a:gd name="connsiteX0" fmla="*/ 201375 w 205262"/>
                  <a:gd name="connsiteY0" fmla="*/ 282815 h 287885"/>
                  <a:gd name="connsiteX1" fmla="*/ 200263 w 205262"/>
                  <a:gd name="connsiteY1" fmla="*/ 280962 h 287885"/>
                  <a:gd name="connsiteX2" fmla="*/ 125049 w 205262"/>
                  <a:gd name="connsiteY2" fmla="*/ -255 h 287885"/>
                  <a:gd name="connsiteX3" fmla="*/ -183 w 205262"/>
                  <a:gd name="connsiteY3" fmla="*/ -255 h 287885"/>
                  <a:gd name="connsiteX4" fmla="*/ 75401 w 205262"/>
                  <a:gd name="connsiteY4" fmla="*/ 281703 h 287885"/>
                  <a:gd name="connsiteX5" fmla="*/ 82811 w 205262"/>
                  <a:gd name="connsiteY5" fmla="*/ 287631 h 287885"/>
                  <a:gd name="connsiteX6" fmla="*/ 205080 w 205262"/>
                  <a:gd name="connsiteY6" fmla="*/ 287631 h 287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5262" h="287885">
                    <a:moveTo>
                      <a:pt x="201375" y="282815"/>
                    </a:moveTo>
                    <a:cubicBezTo>
                      <a:pt x="201004" y="282444"/>
                      <a:pt x="200633" y="281703"/>
                      <a:pt x="200263" y="280962"/>
                    </a:cubicBezTo>
                    <a:lnTo>
                      <a:pt x="125049" y="-255"/>
                    </a:lnTo>
                    <a:lnTo>
                      <a:pt x="-183" y="-255"/>
                    </a:lnTo>
                    <a:lnTo>
                      <a:pt x="75401" y="281703"/>
                    </a:lnTo>
                    <a:cubicBezTo>
                      <a:pt x="76513" y="285038"/>
                      <a:pt x="79106" y="287261"/>
                      <a:pt x="82811" y="287631"/>
                    </a:cubicBezTo>
                    <a:lnTo>
                      <a:pt x="205080" y="287631"/>
                    </a:lnTo>
                    <a:close/>
                  </a:path>
                </a:pathLst>
              </a:custGeom>
              <a:solidFill>
                <a:srgbClr val="000000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12" name="Frihandsfigur: Form 1411">
                <a:extLst>
                  <a:ext uri="{FF2B5EF4-FFF2-40B4-BE49-F238E27FC236}">
                    <a16:creationId xmlns:a16="http://schemas.microsoft.com/office/drawing/2014/main" id="{ECF5BA26-2C86-3D7C-F685-80CD4142D5A3}"/>
                  </a:ext>
                </a:extLst>
              </p:cNvPr>
              <p:cNvSpPr/>
              <p:nvPr/>
            </p:nvSpPr>
            <p:spPr>
              <a:xfrm>
                <a:off x="10394097" y="3485793"/>
                <a:ext cx="224583" cy="375697"/>
              </a:xfrm>
              <a:custGeom>
                <a:avLst/>
                <a:gdLst>
                  <a:gd name="connsiteX0" fmla="*/ 3893 w 224583"/>
                  <a:gd name="connsiteY0" fmla="*/ -255 h 375697"/>
                  <a:gd name="connsiteX1" fmla="*/ -183 w 224583"/>
                  <a:gd name="connsiteY1" fmla="*/ -255 h 375697"/>
                  <a:gd name="connsiteX2" fmla="*/ 929 w 224583"/>
                  <a:gd name="connsiteY2" fmla="*/ 3450 h 375697"/>
                  <a:gd name="connsiteX3" fmla="*/ 14267 w 224583"/>
                  <a:gd name="connsiteY3" fmla="*/ 54581 h 375697"/>
                  <a:gd name="connsiteX4" fmla="*/ 6116 w 224583"/>
                  <a:gd name="connsiteY4" fmla="*/ 54581 h 375697"/>
                  <a:gd name="connsiteX5" fmla="*/ 89110 w 224583"/>
                  <a:gd name="connsiteY5" fmla="*/ 362104 h 375697"/>
                  <a:gd name="connsiteX6" fmla="*/ 106153 w 224583"/>
                  <a:gd name="connsiteY6" fmla="*/ 375442 h 375697"/>
                  <a:gd name="connsiteX7" fmla="*/ 224346 w 224583"/>
                  <a:gd name="connsiteY7" fmla="*/ 375442 h 375697"/>
                  <a:gd name="connsiteX8" fmla="*/ 3893 w 224583"/>
                  <a:gd name="connsiteY8" fmla="*/ -255 h 375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4583" h="375697">
                    <a:moveTo>
                      <a:pt x="3893" y="-255"/>
                    </a:moveTo>
                    <a:lnTo>
                      <a:pt x="-183" y="-255"/>
                    </a:lnTo>
                    <a:lnTo>
                      <a:pt x="929" y="3450"/>
                    </a:lnTo>
                    <a:lnTo>
                      <a:pt x="14267" y="54581"/>
                    </a:lnTo>
                    <a:lnTo>
                      <a:pt x="6116" y="54581"/>
                    </a:lnTo>
                    <a:lnTo>
                      <a:pt x="89110" y="362104"/>
                    </a:lnTo>
                    <a:cubicBezTo>
                      <a:pt x="91333" y="369514"/>
                      <a:pt x="99484" y="375442"/>
                      <a:pt x="106153" y="375442"/>
                    </a:cubicBezTo>
                    <a:lnTo>
                      <a:pt x="224346" y="375442"/>
                    </a:lnTo>
                    <a:cubicBezTo>
                      <a:pt x="228422" y="375812"/>
                      <a:pt x="3893" y="-255"/>
                      <a:pt x="3893" y="-2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13" name="Frihandsfigur: Form 1412">
                <a:extLst>
                  <a:ext uri="{FF2B5EF4-FFF2-40B4-BE49-F238E27FC236}">
                    <a16:creationId xmlns:a16="http://schemas.microsoft.com/office/drawing/2014/main" id="{5257A737-7C65-E3B0-6B8F-506C432E1C79}"/>
                  </a:ext>
                </a:extLst>
              </p:cNvPr>
              <p:cNvSpPr/>
              <p:nvPr/>
            </p:nvSpPr>
            <p:spPr>
              <a:xfrm>
                <a:off x="10393726" y="3482829"/>
                <a:ext cx="145239" cy="78547"/>
              </a:xfrm>
              <a:custGeom>
                <a:avLst/>
                <a:gdLst>
                  <a:gd name="connsiteX0" fmla="*/ 145057 w 145239"/>
                  <a:gd name="connsiteY0" fmla="*/ 75700 h 78547"/>
                  <a:gd name="connsiteX1" fmla="*/ 138388 w 145239"/>
                  <a:gd name="connsiteY1" fmla="*/ 51246 h 78547"/>
                  <a:gd name="connsiteX2" fmla="*/ 126161 w 145239"/>
                  <a:gd name="connsiteY2" fmla="*/ 6044 h 78547"/>
                  <a:gd name="connsiteX3" fmla="*/ 125791 w 145239"/>
                  <a:gd name="connsiteY3" fmla="*/ 5303 h 78547"/>
                  <a:gd name="connsiteX4" fmla="*/ 118010 w 145239"/>
                  <a:gd name="connsiteY4" fmla="*/ -255 h 78547"/>
                  <a:gd name="connsiteX5" fmla="*/ -183 w 145239"/>
                  <a:gd name="connsiteY5" fmla="*/ -255 h 78547"/>
                  <a:gd name="connsiteX6" fmla="*/ 929 w 145239"/>
                  <a:gd name="connsiteY6" fmla="*/ 3450 h 78547"/>
                  <a:gd name="connsiteX7" fmla="*/ 20936 w 145239"/>
                  <a:gd name="connsiteY7" fmla="*/ 78293 h 78547"/>
                  <a:gd name="connsiteX8" fmla="*/ 145057 w 145239"/>
                  <a:gd name="connsiteY8" fmla="*/ 75700 h 78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9" h="78547">
                    <a:moveTo>
                      <a:pt x="145057" y="75700"/>
                    </a:moveTo>
                    <a:lnTo>
                      <a:pt x="138388" y="51246"/>
                    </a:lnTo>
                    <a:lnTo>
                      <a:pt x="126161" y="6044"/>
                    </a:lnTo>
                    <a:lnTo>
                      <a:pt x="125791" y="5303"/>
                    </a:lnTo>
                    <a:cubicBezTo>
                      <a:pt x="124679" y="1968"/>
                      <a:pt x="121715" y="-255"/>
                      <a:pt x="118010" y="-255"/>
                    </a:cubicBezTo>
                    <a:lnTo>
                      <a:pt x="-183" y="-255"/>
                    </a:lnTo>
                    <a:lnTo>
                      <a:pt x="929" y="3450"/>
                    </a:lnTo>
                    <a:lnTo>
                      <a:pt x="20936" y="78293"/>
                    </a:lnTo>
                    <a:cubicBezTo>
                      <a:pt x="62063" y="74218"/>
                      <a:pt x="103560" y="81628"/>
                      <a:pt x="145057" y="757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14" name="Frihandsfigur: Form 1413">
                <a:extLst>
                  <a:ext uri="{FF2B5EF4-FFF2-40B4-BE49-F238E27FC236}">
                    <a16:creationId xmlns:a16="http://schemas.microsoft.com/office/drawing/2014/main" id="{312092B1-71D5-6E41-7CF2-6F6E7AF4C2D1}"/>
                  </a:ext>
                </a:extLst>
              </p:cNvPr>
              <p:cNvSpPr/>
              <p:nvPr/>
            </p:nvSpPr>
            <p:spPr>
              <a:xfrm>
                <a:off x="10396690" y="3485422"/>
                <a:ext cx="139311" cy="74101"/>
              </a:xfrm>
              <a:custGeom>
                <a:avLst/>
                <a:gdLst>
                  <a:gd name="connsiteX0" fmla="*/ 139129 w 139311"/>
                  <a:gd name="connsiteY0" fmla="*/ 73847 h 74101"/>
                  <a:gd name="connsiteX1" fmla="*/ 132460 w 139311"/>
                  <a:gd name="connsiteY1" fmla="*/ 48282 h 74101"/>
                  <a:gd name="connsiteX2" fmla="*/ 120603 w 139311"/>
                  <a:gd name="connsiteY2" fmla="*/ 3450 h 74101"/>
                  <a:gd name="connsiteX3" fmla="*/ 115787 w 139311"/>
                  <a:gd name="connsiteY3" fmla="*/ -255 h 74101"/>
                  <a:gd name="connsiteX4" fmla="*/ -183 w 139311"/>
                  <a:gd name="connsiteY4" fmla="*/ -255 h 74101"/>
                  <a:gd name="connsiteX5" fmla="*/ 1299 w 139311"/>
                  <a:gd name="connsiteY5" fmla="*/ 2339 h 74101"/>
                  <a:gd name="connsiteX6" fmla="*/ 20566 w 139311"/>
                  <a:gd name="connsiteY6" fmla="*/ 73847 h 74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11" h="74101">
                    <a:moveTo>
                      <a:pt x="139129" y="73847"/>
                    </a:moveTo>
                    <a:lnTo>
                      <a:pt x="132460" y="48282"/>
                    </a:lnTo>
                    <a:lnTo>
                      <a:pt x="120603" y="3450"/>
                    </a:lnTo>
                    <a:cubicBezTo>
                      <a:pt x="119862" y="1598"/>
                      <a:pt x="118010" y="-255"/>
                      <a:pt x="115787" y="-255"/>
                    </a:cubicBezTo>
                    <a:lnTo>
                      <a:pt x="-183" y="-255"/>
                    </a:lnTo>
                    <a:cubicBezTo>
                      <a:pt x="558" y="486"/>
                      <a:pt x="929" y="1227"/>
                      <a:pt x="1299" y="2339"/>
                    </a:cubicBezTo>
                    <a:lnTo>
                      <a:pt x="20566" y="73847"/>
                    </a:lnTo>
                    <a:close/>
                  </a:path>
                </a:pathLst>
              </a:custGeom>
              <a:solidFill>
                <a:srgbClr val="E30613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15" name="Frihandsfigur: Form 1414">
                <a:extLst>
                  <a:ext uri="{FF2B5EF4-FFF2-40B4-BE49-F238E27FC236}">
                    <a16:creationId xmlns:a16="http://schemas.microsoft.com/office/drawing/2014/main" id="{789C5E5A-F9DB-CB4A-AEA4-5497771F6D34}"/>
                  </a:ext>
                </a:extLst>
              </p:cNvPr>
              <p:cNvSpPr/>
              <p:nvPr/>
            </p:nvSpPr>
            <p:spPr>
              <a:xfrm>
                <a:off x="10422255" y="3576938"/>
                <a:ext cx="195258" cy="281587"/>
              </a:xfrm>
              <a:custGeom>
                <a:avLst/>
                <a:gdLst>
                  <a:gd name="connsiteX0" fmla="*/ 193223 w 195258"/>
                  <a:gd name="connsiteY0" fmla="*/ 278739 h 281587"/>
                  <a:gd name="connsiteX1" fmla="*/ 118751 w 195258"/>
                  <a:gd name="connsiteY1" fmla="*/ -255 h 281587"/>
                  <a:gd name="connsiteX2" fmla="*/ -183 w 195258"/>
                  <a:gd name="connsiteY2" fmla="*/ -255 h 281587"/>
                  <a:gd name="connsiteX3" fmla="*/ 74660 w 195258"/>
                  <a:gd name="connsiteY3" fmla="*/ 277627 h 281587"/>
                  <a:gd name="connsiteX4" fmla="*/ 79106 w 195258"/>
                  <a:gd name="connsiteY4" fmla="*/ 281332 h 281587"/>
                  <a:gd name="connsiteX5" fmla="*/ 195076 w 195258"/>
                  <a:gd name="connsiteY5" fmla="*/ 281332 h 281587"/>
                  <a:gd name="connsiteX6" fmla="*/ 193223 w 195258"/>
                  <a:gd name="connsiteY6" fmla="*/ 278739 h 28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258" h="281587">
                    <a:moveTo>
                      <a:pt x="193223" y="278739"/>
                    </a:moveTo>
                    <a:lnTo>
                      <a:pt x="118751" y="-255"/>
                    </a:lnTo>
                    <a:lnTo>
                      <a:pt x="-183" y="-255"/>
                    </a:lnTo>
                    <a:lnTo>
                      <a:pt x="74660" y="277627"/>
                    </a:lnTo>
                    <a:cubicBezTo>
                      <a:pt x="75401" y="279480"/>
                      <a:pt x="77254" y="281332"/>
                      <a:pt x="79106" y="281332"/>
                    </a:cubicBezTo>
                    <a:lnTo>
                      <a:pt x="195076" y="281332"/>
                    </a:lnTo>
                    <a:cubicBezTo>
                      <a:pt x="193964" y="280962"/>
                      <a:pt x="193223" y="279850"/>
                      <a:pt x="193223" y="278739"/>
                    </a:cubicBezTo>
                    <a:close/>
                  </a:path>
                </a:pathLst>
              </a:custGeom>
              <a:solidFill>
                <a:srgbClr val="E30613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16" name="Frihandsfigur: Form 1415">
                <a:extLst>
                  <a:ext uri="{FF2B5EF4-FFF2-40B4-BE49-F238E27FC236}">
                    <a16:creationId xmlns:a16="http://schemas.microsoft.com/office/drawing/2014/main" id="{77DDFD4A-F41B-F154-8D1B-2CA373B4967E}"/>
                  </a:ext>
                </a:extLst>
              </p:cNvPr>
              <p:cNvSpPr/>
              <p:nvPr/>
            </p:nvSpPr>
            <p:spPr>
              <a:xfrm>
                <a:off x="10405212" y="3555819"/>
                <a:ext cx="133753" cy="11115"/>
              </a:xfrm>
              <a:custGeom>
                <a:avLst/>
                <a:gdLst>
                  <a:gd name="connsiteX0" fmla="*/ -183 w 133753"/>
                  <a:gd name="connsiteY0" fmla="*/ -255 h 11115"/>
                  <a:gd name="connsiteX1" fmla="*/ 132460 w 133753"/>
                  <a:gd name="connsiteY1" fmla="*/ -255 h 11115"/>
                  <a:gd name="connsiteX2" fmla="*/ 133571 w 133753"/>
                  <a:gd name="connsiteY2" fmla="*/ 2709 h 11115"/>
                  <a:gd name="connsiteX3" fmla="*/ 128755 w 133753"/>
                  <a:gd name="connsiteY3" fmla="*/ 10860 h 11115"/>
                  <a:gd name="connsiteX4" fmla="*/ 2781 w 133753"/>
                  <a:gd name="connsiteY4" fmla="*/ 10860 h 1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753" h="11115">
                    <a:moveTo>
                      <a:pt x="-183" y="-255"/>
                    </a:moveTo>
                    <a:lnTo>
                      <a:pt x="132460" y="-255"/>
                    </a:lnTo>
                    <a:lnTo>
                      <a:pt x="133571" y="2709"/>
                    </a:lnTo>
                    <a:lnTo>
                      <a:pt x="128755" y="10860"/>
                    </a:lnTo>
                    <a:lnTo>
                      <a:pt x="2781" y="10860"/>
                    </a:lnTo>
                    <a:close/>
                  </a:path>
                </a:pathLst>
              </a:custGeom>
              <a:solidFill>
                <a:srgbClr val="000000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17" name="Frihandsfigur: Form 1416">
                <a:extLst>
                  <a:ext uri="{FF2B5EF4-FFF2-40B4-BE49-F238E27FC236}">
                    <a16:creationId xmlns:a16="http://schemas.microsoft.com/office/drawing/2014/main" id="{C9B09CEC-173B-9525-1227-25F67AE7E9DE}"/>
                  </a:ext>
                </a:extLst>
              </p:cNvPr>
              <p:cNvSpPr/>
              <p:nvPr/>
            </p:nvSpPr>
            <p:spPr>
              <a:xfrm>
                <a:off x="10415216" y="3577309"/>
                <a:ext cx="78548" cy="278993"/>
              </a:xfrm>
              <a:custGeom>
                <a:avLst/>
                <a:gdLst>
                  <a:gd name="connsiteX0" fmla="*/ 3522 w 78548"/>
                  <a:gd name="connsiteY0" fmla="*/ -255 h 278993"/>
                  <a:gd name="connsiteX1" fmla="*/ -183 w 78548"/>
                  <a:gd name="connsiteY1" fmla="*/ 5303 h 278993"/>
                  <a:gd name="connsiteX2" fmla="*/ 70585 w 78548"/>
                  <a:gd name="connsiteY2" fmla="*/ 268735 h 278993"/>
                  <a:gd name="connsiteX3" fmla="*/ 78365 w 78548"/>
                  <a:gd name="connsiteY3" fmla="*/ 278739 h 278993"/>
                  <a:gd name="connsiteX4" fmla="*/ 3522 w 78548"/>
                  <a:gd name="connsiteY4" fmla="*/ -255 h 278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548" h="278993">
                    <a:moveTo>
                      <a:pt x="3522" y="-255"/>
                    </a:moveTo>
                    <a:lnTo>
                      <a:pt x="-183" y="5303"/>
                    </a:lnTo>
                    <a:lnTo>
                      <a:pt x="70585" y="268735"/>
                    </a:lnTo>
                    <a:cubicBezTo>
                      <a:pt x="71696" y="272811"/>
                      <a:pt x="74660" y="276516"/>
                      <a:pt x="78365" y="278739"/>
                    </a:cubicBezTo>
                    <a:cubicBezTo>
                      <a:pt x="77995" y="278368"/>
                      <a:pt x="3522" y="-255"/>
                      <a:pt x="3522" y="-2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18" name="Frihandsfigur: Form 1417">
                <a:extLst>
                  <a:ext uri="{FF2B5EF4-FFF2-40B4-BE49-F238E27FC236}">
                    <a16:creationId xmlns:a16="http://schemas.microsoft.com/office/drawing/2014/main" id="{FFA37298-911A-BCE2-F8AE-DFD8018FDC8E}"/>
                  </a:ext>
                </a:extLst>
              </p:cNvPr>
              <p:cNvSpPr/>
              <p:nvPr/>
            </p:nvSpPr>
            <p:spPr>
              <a:xfrm>
                <a:off x="10384834" y="3485422"/>
                <a:ext cx="150797" cy="78548"/>
              </a:xfrm>
              <a:custGeom>
                <a:avLst/>
                <a:gdLst>
                  <a:gd name="connsiteX0" fmla="*/ 28717 w 150797"/>
                  <a:gd name="connsiteY0" fmla="*/ 73106 h 78548"/>
                  <a:gd name="connsiteX1" fmla="*/ 10191 w 150797"/>
                  <a:gd name="connsiteY1" fmla="*/ 3450 h 78548"/>
                  <a:gd name="connsiteX2" fmla="*/ 5004 w 150797"/>
                  <a:gd name="connsiteY2" fmla="*/ -255 h 78548"/>
                  <a:gd name="connsiteX3" fmla="*/ -183 w 150797"/>
                  <a:gd name="connsiteY3" fmla="*/ 4562 h 78548"/>
                  <a:gd name="connsiteX4" fmla="*/ 2411 w 150797"/>
                  <a:gd name="connsiteY4" fmla="*/ 3080 h 78548"/>
                  <a:gd name="connsiteX5" fmla="*/ 5375 w 150797"/>
                  <a:gd name="connsiteY5" fmla="*/ 5673 h 78548"/>
                  <a:gd name="connsiteX6" fmla="*/ 25012 w 150797"/>
                  <a:gd name="connsiteY6" fmla="*/ 78293 h 78548"/>
                  <a:gd name="connsiteX7" fmla="*/ 147280 w 150797"/>
                  <a:gd name="connsiteY7" fmla="*/ 78293 h 78548"/>
                  <a:gd name="connsiteX8" fmla="*/ 150615 w 150797"/>
                  <a:gd name="connsiteY8" fmla="*/ 73106 h 78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797" h="78548">
                    <a:moveTo>
                      <a:pt x="28717" y="73106"/>
                    </a:moveTo>
                    <a:cubicBezTo>
                      <a:pt x="17602" y="30868"/>
                      <a:pt x="10191" y="3450"/>
                      <a:pt x="10191" y="3450"/>
                    </a:cubicBezTo>
                    <a:cubicBezTo>
                      <a:pt x="9450" y="857"/>
                      <a:pt x="7598" y="-255"/>
                      <a:pt x="5004" y="-255"/>
                    </a:cubicBezTo>
                    <a:cubicBezTo>
                      <a:pt x="2040" y="-255"/>
                      <a:pt x="-183" y="1968"/>
                      <a:pt x="-183" y="4562"/>
                    </a:cubicBezTo>
                    <a:cubicBezTo>
                      <a:pt x="188" y="3450"/>
                      <a:pt x="1299" y="3080"/>
                      <a:pt x="2411" y="3080"/>
                    </a:cubicBezTo>
                    <a:cubicBezTo>
                      <a:pt x="3893" y="3080"/>
                      <a:pt x="5004" y="4191"/>
                      <a:pt x="5375" y="5673"/>
                    </a:cubicBezTo>
                    <a:lnTo>
                      <a:pt x="25012" y="78293"/>
                    </a:lnTo>
                    <a:lnTo>
                      <a:pt x="147280" y="78293"/>
                    </a:lnTo>
                    <a:lnTo>
                      <a:pt x="150615" y="73106"/>
                    </a:lnTo>
                    <a:close/>
                  </a:path>
                </a:pathLst>
              </a:custGeom>
              <a:solidFill>
                <a:srgbClr val="FFFFFF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19" name="Frihandsfigur: Form 1418">
                <a:extLst>
                  <a:ext uri="{FF2B5EF4-FFF2-40B4-BE49-F238E27FC236}">
                    <a16:creationId xmlns:a16="http://schemas.microsoft.com/office/drawing/2014/main" id="{C9159D03-945D-7F4E-50D1-4A512262E0D8}"/>
                  </a:ext>
                </a:extLst>
              </p:cNvPr>
              <p:cNvSpPr/>
              <p:nvPr/>
            </p:nvSpPr>
            <p:spPr>
              <a:xfrm>
                <a:off x="10694209" y="3582866"/>
                <a:ext cx="71508" cy="11115"/>
              </a:xfrm>
              <a:custGeom>
                <a:avLst/>
                <a:gdLst>
                  <a:gd name="connsiteX0" fmla="*/ -183 w 71508"/>
                  <a:gd name="connsiteY0" fmla="*/ 10860 h 11115"/>
                  <a:gd name="connsiteX1" fmla="*/ 2411 w 71508"/>
                  <a:gd name="connsiteY1" fmla="*/ 6414 h 11115"/>
                  <a:gd name="connsiteX2" fmla="*/ 13897 w 71508"/>
                  <a:gd name="connsiteY2" fmla="*/ -255 h 11115"/>
                  <a:gd name="connsiteX3" fmla="*/ 70585 w 71508"/>
                  <a:gd name="connsiteY3" fmla="*/ -255 h 11115"/>
                  <a:gd name="connsiteX4" fmla="*/ 71326 w 71508"/>
                  <a:gd name="connsiteY4" fmla="*/ 2339 h 11115"/>
                  <a:gd name="connsiteX5" fmla="*/ 65768 w 71508"/>
                  <a:gd name="connsiteY5" fmla="*/ 10860 h 1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508" h="11115">
                    <a:moveTo>
                      <a:pt x="-183" y="10860"/>
                    </a:moveTo>
                    <a:lnTo>
                      <a:pt x="2411" y="6414"/>
                    </a:lnTo>
                    <a:cubicBezTo>
                      <a:pt x="4634" y="3080"/>
                      <a:pt x="7598" y="116"/>
                      <a:pt x="13897" y="-255"/>
                    </a:cubicBezTo>
                    <a:lnTo>
                      <a:pt x="70585" y="-255"/>
                    </a:lnTo>
                    <a:lnTo>
                      <a:pt x="71326" y="2339"/>
                    </a:lnTo>
                    <a:lnTo>
                      <a:pt x="65768" y="10860"/>
                    </a:lnTo>
                    <a:close/>
                  </a:path>
                </a:pathLst>
              </a:custGeom>
              <a:solidFill>
                <a:srgbClr val="000000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20" name="Frihandsfigur: Form 1419">
                <a:extLst>
                  <a:ext uri="{FF2B5EF4-FFF2-40B4-BE49-F238E27FC236}">
                    <a16:creationId xmlns:a16="http://schemas.microsoft.com/office/drawing/2014/main" id="{17B22253-F0B4-4AB6-A8A0-BA279DDDE8F6}"/>
                  </a:ext>
                </a:extLst>
              </p:cNvPr>
              <p:cNvSpPr/>
              <p:nvPr/>
            </p:nvSpPr>
            <p:spPr>
              <a:xfrm>
                <a:off x="10699767" y="3586201"/>
                <a:ext cx="62245" cy="4816"/>
              </a:xfrm>
              <a:custGeom>
                <a:avLst/>
                <a:gdLst>
                  <a:gd name="connsiteX0" fmla="*/ 8339 w 62245"/>
                  <a:gd name="connsiteY0" fmla="*/ -255 h 4816"/>
                  <a:gd name="connsiteX1" fmla="*/ -183 w 62245"/>
                  <a:gd name="connsiteY1" fmla="*/ 4562 h 4816"/>
                  <a:gd name="connsiteX2" fmla="*/ 58728 w 62245"/>
                  <a:gd name="connsiteY2" fmla="*/ 4562 h 4816"/>
                  <a:gd name="connsiteX3" fmla="*/ 62063 w 62245"/>
                  <a:gd name="connsiteY3" fmla="*/ -255 h 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245" h="4816">
                    <a:moveTo>
                      <a:pt x="8339" y="-255"/>
                    </a:moveTo>
                    <a:cubicBezTo>
                      <a:pt x="3893" y="-255"/>
                      <a:pt x="1670" y="1598"/>
                      <a:pt x="-183" y="4562"/>
                    </a:cubicBezTo>
                    <a:lnTo>
                      <a:pt x="58728" y="4562"/>
                    </a:lnTo>
                    <a:lnTo>
                      <a:pt x="62063" y="-255"/>
                    </a:lnTo>
                    <a:close/>
                  </a:path>
                </a:pathLst>
              </a:custGeom>
              <a:solidFill>
                <a:srgbClr val="FFFFFF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21" name="Frihandsfigur: Form 1420">
                <a:extLst>
                  <a:ext uri="{FF2B5EF4-FFF2-40B4-BE49-F238E27FC236}">
                    <a16:creationId xmlns:a16="http://schemas.microsoft.com/office/drawing/2014/main" id="{FA854E71-0593-6ECB-CCB4-341268BF2215}"/>
                  </a:ext>
                </a:extLst>
              </p:cNvPr>
              <p:cNvSpPr/>
              <p:nvPr/>
            </p:nvSpPr>
            <p:spPr>
              <a:xfrm>
                <a:off x="10591949" y="3482458"/>
                <a:ext cx="98926" cy="316044"/>
              </a:xfrm>
              <a:custGeom>
                <a:avLst/>
                <a:gdLst>
                  <a:gd name="connsiteX0" fmla="*/ 15749 w 98926"/>
                  <a:gd name="connsiteY0" fmla="*/ 5673 h 316044"/>
                  <a:gd name="connsiteX1" fmla="*/ 7968 w 98926"/>
                  <a:gd name="connsiteY1" fmla="*/ -255 h 316044"/>
                  <a:gd name="connsiteX2" fmla="*/ -183 w 98926"/>
                  <a:gd name="connsiteY2" fmla="*/ 7526 h 316044"/>
                  <a:gd name="connsiteX3" fmla="*/ 5745 w 98926"/>
                  <a:gd name="connsiteY3" fmla="*/ 9008 h 316044"/>
                  <a:gd name="connsiteX4" fmla="*/ 5745 w 98926"/>
                  <a:gd name="connsiteY4" fmla="*/ 9378 h 316044"/>
                  <a:gd name="connsiteX5" fmla="*/ 88369 w 98926"/>
                  <a:gd name="connsiteY5" fmla="*/ 315790 h 316044"/>
                  <a:gd name="connsiteX6" fmla="*/ 98743 w 98926"/>
                  <a:gd name="connsiteY6" fmla="*/ 312455 h 316044"/>
                  <a:gd name="connsiteX7" fmla="*/ 15749 w 98926"/>
                  <a:gd name="connsiteY7" fmla="*/ 5673 h 31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26" h="316044">
                    <a:moveTo>
                      <a:pt x="15749" y="5673"/>
                    </a:moveTo>
                    <a:cubicBezTo>
                      <a:pt x="14638" y="1968"/>
                      <a:pt x="11673" y="-255"/>
                      <a:pt x="7968" y="-255"/>
                    </a:cubicBezTo>
                    <a:cubicBezTo>
                      <a:pt x="3522" y="-255"/>
                      <a:pt x="-183" y="3080"/>
                      <a:pt x="-183" y="7526"/>
                    </a:cubicBezTo>
                    <a:lnTo>
                      <a:pt x="5745" y="9008"/>
                    </a:lnTo>
                    <a:lnTo>
                      <a:pt x="5745" y="9378"/>
                    </a:lnTo>
                    <a:lnTo>
                      <a:pt x="88369" y="315790"/>
                    </a:lnTo>
                    <a:cubicBezTo>
                      <a:pt x="92074" y="315049"/>
                      <a:pt x="95409" y="313567"/>
                      <a:pt x="98743" y="312455"/>
                    </a:cubicBezTo>
                    <a:cubicBezTo>
                      <a:pt x="70584" y="209083"/>
                      <a:pt x="16490" y="8267"/>
                      <a:pt x="15749" y="56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22" name="Frihandsfigur: Form 1421">
                <a:extLst>
                  <a:ext uri="{FF2B5EF4-FFF2-40B4-BE49-F238E27FC236}">
                    <a16:creationId xmlns:a16="http://schemas.microsoft.com/office/drawing/2014/main" id="{FBFA2AAA-5F94-0791-89F4-818DE2B4D6A9}"/>
                  </a:ext>
                </a:extLst>
              </p:cNvPr>
              <p:cNvSpPr/>
              <p:nvPr/>
            </p:nvSpPr>
            <p:spPr>
              <a:xfrm>
                <a:off x="10600471" y="3482087"/>
                <a:ext cx="271954" cy="379031"/>
              </a:xfrm>
              <a:custGeom>
                <a:avLst/>
                <a:gdLst>
                  <a:gd name="connsiteX0" fmla="*/ 265102 w 271954"/>
                  <a:gd name="connsiteY0" fmla="*/ 292077 h 379031"/>
                  <a:gd name="connsiteX1" fmla="*/ 216195 w 271954"/>
                  <a:gd name="connsiteY1" fmla="*/ 292077 h 379031"/>
                  <a:gd name="connsiteX2" fmla="*/ 212119 w 271954"/>
                  <a:gd name="connsiteY2" fmla="*/ 277627 h 379031"/>
                  <a:gd name="connsiteX3" fmla="*/ 149503 w 271954"/>
                  <a:gd name="connsiteY3" fmla="*/ 277627 h 379031"/>
                  <a:gd name="connsiteX4" fmla="*/ 141352 w 271954"/>
                  <a:gd name="connsiteY4" fmla="*/ 270588 h 379031"/>
                  <a:gd name="connsiteX5" fmla="*/ 99114 w 271954"/>
                  <a:gd name="connsiteY5" fmla="*/ 113862 h 379031"/>
                  <a:gd name="connsiteX6" fmla="*/ 99114 w 271954"/>
                  <a:gd name="connsiteY6" fmla="*/ 112380 h 379031"/>
                  <a:gd name="connsiteX7" fmla="*/ 107636 w 271954"/>
                  <a:gd name="connsiteY7" fmla="*/ 103858 h 379031"/>
                  <a:gd name="connsiteX8" fmla="*/ 161359 w 271954"/>
                  <a:gd name="connsiteY8" fmla="*/ 103858 h 379031"/>
                  <a:gd name="connsiteX9" fmla="*/ 165435 w 271954"/>
                  <a:gd name="connsiteY9" fmla="*/ 103117 h 379031"/>
                  <a:gd name="connsiteX10" fmla="*/ 139499 w 271954"/>
                  <a:gd name="connsiteY10" fmla="*/ 5673 h 379031"/>
                  <a:gd name="connsiteX11" fmla="*/ 132089 w 271954"/>
                  <a:gd name="connsiteY11" fmla="*/ -255 h 379031"/>
                  <a:gd name="connsiteX12" fmla="*/ -183 w 271954"/>
                  <a:gd name="connsiteY12" fmla="*/ -255 h 379031"/>
                  <a:gd name="connsiteX13" fmla="*/ 3893 w 271954"/>
                  <a:gd name="connsiteY13" fmla="*/ 4562 h 379031"/>
                  <a:gd name="connsiteX14" fmla="*/ 4634 w 271954"/>
                  <a:gd name="connsiteY14" fmla="*/ 6044 h 379031"/>
                  <a:gd name="connsiteX15" fmla="*/ 77624 w 271954"/>
                  <a:gd name="connsiteY15" fmla="*/ 276886 h 379031"/>
                  <a:gd name="connsiteX16" fmla="*/ 67991 w 271954"/>
                  <a:gd name="connsiteY16" fmla="*/ 270588 h 379031"/>
                  <a:gd name="connsiteX17" fmla="*/ 93556 w 271954"/>
                  <a:gd name="connsiteY17" fmla="*/ 365068 h 379031"/>
                  <a:gd name="connsiteX18" fmla="*/ 110229 w 271954"/>
                  <a:gd name="connsiteY18" fmla="*/ 378777 h 379031"/>
                  <a:gd name="connsiteX19" fmla="*/ 244354 w 271954"/>
                  <a:gd name="connsiteY19" fmla="*/ 378777 h 379031"/>
                  <a:gd name="connsiteX20" fmla="*/ 251764 w 271954"/>
                  <a:gd name="connsiteY20" fmla="*/ 372478 h 379031"/>
                  <a:gd name="connsiteX21" fmla="*/ 271771 w 271954"/>
                  <a:gd name="connsiteY21" fmla="*/ 296894 h 37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71954" h="379031">
                    <a:moveTo>
                      <a:pt x="265102" y="292077"/>
                    </a:moveTo>
                    <a:lnTo>
                      <a:pt x="216195" y="292077"/>
                    </a:lnTo>
                    <a:lnTo>
                      <a:pt x="212119" y="277627"/>
                    </a:lnTo>
                    <a:lnTo>
                      <a:pt x="149503" y="277627"/>
                    </a:lnTo>
                    <a:cubicBezTo>
                      <a:pt x="144687" y="277627"/>
                      <a:pt x="142463" y="273552"/>
                      <a:pt x="141352" y="270588"/>
                    </a:cubicBezTo>
                    <a:cubicBezTo>
                      <a:pt x="139870" y="266512"/>
                      <a:pt x="113193" y="166104"/>
                      <a:pt x="99114" y="113862"/>
                    </a:cubicBezTo>
                    <a:lnTo>
                      <a:pt x="99114" y="112380"/>
                    </a:lnTo>
                    <a:cubicBezTo>
                      <a:pt x="99114" y="107563"/>
                      <a:pt x="102819" y="103858"/>
                      <a:pt x="107636" y="103858"/>
                    </a:cubicBezTo>
                    <a:lnTo>
                      <a:pt x="161359" y="103858"/>
                    </a:lnTo>
                    <a:lnTo>
                      <a:pt x="165435" y="103117"/>
                    </a:lnTo>
                    <a:lnTo>
                      <a:pt x="139499" y="5673"/>
                    </a:lnTo>
                    <a:cubicBezTo>
                      <a:pt x="138388" y="2339"/>
                      <a:pt x="135424" y="116"/>
                      <a:pt x="132089" y="-255"/>
                    </a:cubicBezTo>
                    <a:lnTo>
                      <a:pt x="-183" y="-255"/>
                    </a:lnTo>
                    <a:lnTo>
                      <a:pt x="3893" y="4562"/>
                    </a:lnTo>
                    <a:cubicBezTo>
                      <a:pt x="4263" y="4932"/>
                      <a:pt x="4634" y="5673"/>
                      <a:pt x="4634" y="6044"/>
                    </a:cubicBezTo>
                    <a:lnTo>
                      <a:pt x="77624" y="276886"/>
                    </a:lnTo>
                    <a:cubicBezTo>
                      <a:pt x="74290" y="274663"/>
                      <a:pt x="70955" y="272440"/>
                      <a:pt x="67991" y="270588"/>
                    </a:cubicBezTo>
                    <a:lnTo>
                      <a:pt x="93556" y="365068"/>
                    </a:lnTo>
                    <a:cubicBezTo>
                      <a:pt x="95779" y="372478"/>
                      <a:pt x="103189" y="378777"/>
                      <a:pt x="110229" y="378777"/>
                    </a:cubicBezTo>
                    <a:lnTo>
                      <a:pt x="244354" y="378777"/>
                    </a:lnTo>
                    <a:cubicBezTo>
                      <a:pt x="248059" y="378777"/>
                      <a:pt x="251023" y="376183"/>
                      <a:pt x="251764" y="372478"/>
                    </a:cubicBezTo>
                    <a:cubicBezTo>
                      <a:pt x="252134" y="370625"/>
                      <a:pt x="271771" y="296894"/>
                      <a:pt x="271771" y="2968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23" name="Frihandsfigur: Form 1422">
                <a:extLst>
                  <a:ext uri="{FF2B5EF4-FFF2-40B4-BE49-F238E27FC236}">
                    <a16:creationId xmlns:a16="http://schemas.microsoft.com/office/drawing/2014/main" id="{A1CC7D72-61E7-BCB3-5F08-EF121FC4F9DB}"/>
                  </a:ext>
                </a:extLst>
              </p:cNvPr>
              <p:cNvSpPr/>
              <p:nvPr/>
            </p:nvSpPr>
            <p:spPr>
              <a:xfrm>
                <a:off x="10594542" y="3485422"/>
                <a:ext cx="108929" cy="370509"/>
              </a:xfrm>
              <a:custGeom>
                <a:avLst/>
                <a:gdLst>
                  <a:gd name="connsiteX0" fmla="*/ 10192 w 108929"/>
                  <a:gd name="connsiteY0" fmla="*/ 3450 h 370509"/>
                  <a:gd name="connsiteX1" fmla="*/ 5004 w 108929"/>
                  <a:gd name="connsiteY1" fmla="*/ -255 h 370509"/>
                  <a:gd name="connsiteX2" fmla="*/ -183 w 108929"/>
                  <a:gd name="connsiteY2" fmla="*/ 4562 h 370509"/>
                  <a:gd name="connsiteX3" fmla="*/ 2411 w 108929"/>
                  <a:gd name="connsiteY3" fmla="*/ 3080 h 370509"/>
                  <a:gd name="connsiteX4" fmla="*/ 5375 w 108929"/>
                  <a:gd name="connsiteY4" fmla="*/ 5673 h 370509"/>
                  <a:gd name="connsiteX5" fmla="*/ 100966 w 108929"/>
                  <a:gd name="connsiteY5" fmla="*/ 360251 h 370509"/>
                  <a:gd name="connsiteX6" fmla="*/ 108747 w 108929"/>
                  <a:gd name="connsiteY6" fmla="*/ 370255 h 370509"/>
                  <a:gd name="connsiteX7" fmla="*/ 10192 w 108929"/>
                  <a:gd name="connsiteY7" fmla="*/ 3450 h 370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929" h="370509">
                    <a:moveTo>
                      <a:pt x="10192" y="3450"/>
                    </a:moveTo>
                    <a:cubicBezTo>
                      <a:pt x="9450" y="857"/>
                      <a:pt x="7598" y="-255"/>
                      <a:pt x="5004" y="-255"/>
                    </a:cubicBezTo>
                    <a:cubicBezTo>
                      <a:pt x="2040" y="-255"/>
                      <a:pt x="-183" y="1968"/>
                      <a:pt x="-183" y="4562"/>
                    </a:cubicBezTo>
                    <a:cubicBezTo>
                      <a:pt x="188" y="3450"/>
                      <a:pt x="1299" y="3080"/>
                      <a:pt x="2411" y="3080"/>
                    </a:cubicBezTo>
                    <a:cubicBezTo>
                      <a:pt x="3893" y="3080"/>
                      <a:pt x="5004" y="4191"/>
                      <a:pt x="5375" y="5673"/>
                    </a:cubicBezTo>
                    <a:lnTo>
                      <a:pt x="100966" y="360251"/>
                    </a:lnTo>
                    <a:cubicBezTo>
                      <a:pt x="102078" y="364327"/>
                      <a:pt x="105042" y="368032"/>
                      <a:pt x="108747" y="370255"/>
                    </a:cubicBezTo>
                    <a:lnTo>
                      <a:pt x="10192" y="3450"/>
                    </a:lnTo>
                    <a:close/>
                  </a:path>
                </a:pathLst>
              </a:custGeom>
              <a:solidFill>
                <a:srgbClr val="FFFFFF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24" name="Frihandsfigur: Form 1423">
                <a:extLst>
                  <a:ext uri="{FF2B5EF4-FFF2-40B4-BE49-F238E27FC236}">
                    <a16:creationId xmlns:a16="http://schemas.microsoft.com/office/drawing/2014/main" id="{CCF66F53-B722-BC86-93B6-0A128BA0A225}"/>
                  </a:ext>
                </a:extLst>
              </p:cNvPr>
              <p:cNvSpPr/>
              <p:nvPr/>
            </p:nvSpPr>
            <p:spPr>
              <a:xfrm>
                <a:off x="10606769" y="3485422"/>
                <a:ext cx="230827" cy="373473"/>
              </a:xfrm>
              <a:custGeom>
                <a:avLst/>
                <a:gdLst>
                  <a:gd name="connsiteX0" fmla="*/ 229163 w 230827"/>
                  <a:gd name="connsiteY0" fmla="*/ 370625 h 373473"/>
                  <a:gd name="connsiteX1" fmla="*/ 203968 w 230827"/>
                  <a:gd name="connsiteY1" fmla="*/ 277257 h 373473"/>
                  <a:gd name="connsiteX2" fmla="*/ 143575 w 230827"/>
                  <a:gd name="connsiteY2" fmla="*/ 277257 h 373473"/>
                  <a:gd name="connsiteX3" fmla="*/ 132460 w 230827"/>
                  <a:gd name="connsiteY3" fmla="*/ 267994 h 373473"/>
                  <a:gd name="connsiteX4" fmla="*/ 90222 w 230827"/>
                  <a:gd name="connsiteY4" fmla="*/ 110898 h 373473"/>
                  <a:gd name="connsiteX5" fmla="*/ 90222 w 230827"/>
                  <a:gd name="connsiteY5" fmla="*/ 109045 h 373473"/>
                  <a:gd name="connsiteX6" fmla="*/ 101707 w 230827"/>
                  <a:gd name="connsiteY6" fmla="*/ 97560 h 373473"/>
                  <a:gd name="connsiteX7" fmla="*/ 155431 w 230827"/>
                  <a:gd name="connsiteY7" fmla="*/ 97560 h 373473"/>
                  <a:gd name="connsiteX8" fmla="*/ 130607 w 230827"/>
                  <a:gd name="connsiteY8" fmla="*/ 3450 h 373473"/>
                  <a:gd name="connsiteX9" fmla="*/ 125791 w 230827"/>
                  <a:gd name="connsiteY9" fmla="*/ -255 h 373473"/>
                  <a:gd name="connsiteX10" fmla="*/ -183 w 230827"/>
                  <a:gd name="connsiteY10" fmla="*/ -255 h 373473"/>
                  <a:gd name="connsiteX11" fmla="*/ 1299 w 230827"/>
                  <a:gd name="connsiteY11" fmla="*/ 2339 h 373473"/>
                  <a:gd name="connsiteX12" fmla="*/ 100225 w 230827"/>
                  <a:gd name="connsiteY12" fmla="*/ 369514 h 373473"/>
                  <a:gd name="connsiteX13" fmla="*/ 104671 w 230827"/>
                  <a:gd name="connsiteY13" fmla="*/ 373219 h 373473"/>
                  <a:gd name="connsiteX14" fmla="*/ 230645 w 230827"/>
                  <a:gd name="connsiteY14" fmla="*/ 373219 h 373473"/>
                  <a:gd name="connsiteX15" fmla="*/ 229163 w 230827"/>
                  <a:gd name="connsiteY15" fmla="*/ 370625 h 37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0827" h="373473">
                    <a:moveTo>
                      <a:pt x="229163" y="370625"/>
                    </a:moveTo>
                    <a:lnTo>
                      <a:pt x="203968" y="277257"/>
                    </a:lnTo>
                    <a:lnTo>
                      <a:pt x="143575" y="277257"/>
                    </a:lnTo>
                    <a:cubicBezTo>
                      <a:pt x="138017" y="277257"/>
                      <a:pt x="134312" y="273552"/>
                      <a:pt x="132460" y="267994"/>
                    </a:cubicBezTo>
                    <a:cubicBezTo>
                      <a:pt x="130607" y="262437"/>
                      <a:pt x="90222" y="110898"/>
                      <a:pt x="90222" y="110898"/>
                    </a:cubicBezTo>
                    <a:lnTo>
                      <a:pt x="90222" y="109045"/>
                    </a:lnTo>
                    <a:cubicBezTo>
                      <a:pt x="90222" y="102747"/>
                      <a:pt x="95409" y="97560"/>
                      <a:pt x="101707" y="97560"/>
                    </a:cubicBezTo>
                    <a:lnTo>
                      <a:pt x="155431" y="97560"/>
                    </a:lnTo>
                    <a:lnTo>
                      <a:pt x="130607" y="3450"/>
                    </a:lnTo>
                    <a:cubicBezTo>
                      <a:pt x="129866" y="1598"/>
                      <a:pt x="128013" y="-255"/>
                      <a:pt x="125791" y="-255"/>
                    </a:cubicBezTo>
                    <a:lnTo>
                      <a:pt x="-183" y="-255"/>
                    </a:lnTo>
                    <a:cubicBezTo>
                      <a:pt x="558" y="486"/>
                      <a:pt x="929" y="1227"/>
                      <a:pt x="1299" y="2339"/>
                    </a:cubicBezTo>
                    <a:lnTo>
                      <a:pt x="100225" y="369514"/>
                    </a:lnTo>
                    <a:cubicBezTo>
                      <a:pt x="100966" y="371366"/>
                      <a:pt x="102819" y="373219"/>
                      <a:pt x="104671" y="373219"/>
                    </a:cubicBezTo>
                    <a:lnTo>
                      <a:pt x="230645" y="373219"/>
                    </a:lnTo>
                    <a:cubicBezTo>
                      <a:pt x="229904" y="372478"/>
                      <a:pt x="229163" y="371737"/>
                      <a:pt x="229163" y="370625"/>
                    </a:cubicBezTo>
                    <a:close/>
                  </a:path>
                </a:pathLst>
              </a:custGeom>
              <a:solidFill>
                <a:srgbClr val="E30613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25" name="Frihandsfigur: Form 1424">
                <a:extLst>
                  <a:ext uri="{FF2B5EF4-FFF2-40B4-BE49-F238E27FC236}">
                    <a16:creationId xmlns:a16="http://schemas.microsoft.com/office/drawing/2014/main" id="{11194A21-C020-A77D-4DC7-006C21BE6324}"/>
                  </a:ext>
                </a:extLst>
              </p:cNvPr>
              <p:cNvSpPr/>
              <p:nvPr/>
            </p:nvSpPr>
            <p:spPr>
              <a:xfrm>
                <a:off x="10839449" y="3777754"/>
                <a:ext cx="30011" cy="81141"/>
              </a:xfrm>
              <a:custGeom>
                <a:avLst/>
                <a:gdLst>
                  <a:gd name="connsiteX0" fmla="*/ 25382 w 30011"/>
                  <a:gd name="connsiteY0" fmla="*/ -255 h 81141"/>
                  <a:gd name="connsiteX1" fmla="*/ 5375 w 30011"/>
                  <a:gd name="connsiteY1" fmla="*/ 74959 h 81141"/>
                  <a:gd name="connsiteX2" fmla="*/ 2411 w 30011"/>
                  <a:gd name="connsiteY2" fmla="*/ 77552 h 81141"/>
                  <a:gd name="connsiteX3" fmla="*/ -183 w 30011"/>
                  <a:gd name="connsiteY3" fmla="*/ 76070 h 81141"/>
                  <a:gd name="connsiteX4" fmla="*/ 5004 w 30011"/>
                  <a:gd name="connsiteY4" fmla="*/ 80887 h 81141"/>
                  <a:gd name="connsiteX5" fmla="*/ 10191 w 30011"/>
                  <a:gd name="connsiteY5" fmla="*/ 77182 h 81141"/>
                  <a:gd name="connsiteX6" fmla="*/ 29829 w 30011"/>
                  <a:gd name="connsiteY6" fmla="*/ 3450 h 81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011" h="81141">
                    <a:moveTo>
                      <a:pt x="25382" y="-255"/>
                    </a:moveTo>
                    <a:lnTo>
                      <a:pt x="5375" y="74959"/>
                    </a:lnTo>
                    <a:cubicBezTo>
                      <a:pt x="5004" y="76441"/>
                      <a:pt x="3893" y="77552"/>
                      <a:pt x="2411" y="77552"/>
                    </a:cubicBezTo>
                    <a:cubicBezTo>
                      <a:pt x="1299" y="77552"/>
                      <a:pt x="188" y="76811"/>
                      <a:pt x="-183" y="76070"/>
                    </a:cubicBezTo>
                    <a:cubicBezTo>
                      <a:pt x="188" y="78664"/>
                      <a:pt x="2411" y="80887"/>
                      <a:pt x="5004" y="80887"/>
                    </a:cubicBezTo>
                    <a:cubicBezTo>
                      <a:pt x="7227" y="80887"/>
                      <a:pt x="9450" y="79775"/>
                      <a:pt x="10191" y="77182"/>
                    </a:cubicBezTo>
                    <a:cubicBezTo>
                      <a:pt x="10191" y="77182"/>
                      <a:pt x="10562" y="75329"/>
                      <a:pt x="29829" y="34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</p:grpSp>
      <p:pic>
        <p:nvPicPr>
          <p:cNvPr id="1449" name="Bildobjekt 1448" descr="En bild som visar Teckensnitt, Grafik, text, skärmbild&#10;&#10;Automatiskt genererad beskrivning">
            <a:extLst>
              <a:ext uri="{FF2B5EF4-FFF2-40B4-BE49-F238E27FC236}">
                <a16:creationId xmlns:a16="http://schemas.microsoft.com/office/drawing/2014/main" id="{7E86766C-FDC5-8985-3DDB-57A1774DD8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702" y="4582393"/>
            <a:ext cx="958875" cy="227732"/>
          </a:xfrm>
          <a:prstGeom prst="rect">
            <a:avLst/>
          </a:prstGeom>
        </p:spPr>
      </p:pic>
      <p:grpSp>
        <p:nvGrpSpPr>
          <p:cNvPr id="7" name="Grupp 6">
            <a:extLst>
              <a:ext uri="{FF2B5EF4-FFF2-40B4-BE49-F238E27FC236}">
                <a16:creationId xmlns:a16="http://schemas.microsoft.com/office/drawing/2014/main" id="{120D720E-0AF2-5A70-97D7-D3CFE42E88A7}"/>
              </a:ext>
            </a:extLst>
          </p:cNvPr>
          <p:cNvGrpSpPr/>
          <p:nvPr/>
        </p:nvGrpSpPr>
        <p:grpSpPr>
          <a:xfrm>
            <a:off x="8313197" y="4228431"/>
            <a:ext cx="191584" cy="300174"/>
            <a:chOff x="8283264" y="4170069"/>
            <a:chExt cx="234724" cy="367766"/>
          </a:xfrm>
        </p:grpSpPr>
        <p:grpSp>
          <p:nvGrpSpPr>
            <p:cNvPr id="1450" name="Grupp 1449">
              <a:extLst>
                <a:ext uri="{FF2B5EF4-FFF2-40B4-BE49-F238E27FC236}">
                  <a16:creationId xmlns:a16="http://schemas.microsoft.com/office/drawing/2014/main" id="{A2E81177-BC5F-EFF4-ECEB-666EED96E4D4}"/>
                </a:ext>
              </a:extLst>
            </p:cNvPr>
            <p:cNvGrpSpPr/>
            <p:nvPr/>
          </p:nvGrpSpPr>
          <p:grpSpPr>
            <a:xfrm>
              <a:off x="8283264" y="4170069"/>
              <a:ext cx="234724" cy="367766"/>
              <a:chOff x="8867166" y="413755"/>
              <a:chExt cx="420400" cy="658687"/>
            </a:xfrm>
          </p:grpSpPr>
          <p:sp>
            <p:nvSpPr>
              <p:cNvPr id="1451" name="Ellips 1450">
                <a:extLst>
                  <a:ext uri="{FF2B5EF4-FFF2-40B4-BE49-F238E27FC236}">
                    <a16:creationId xmlns:a16="http://schemas.microsoft.com/office/drawing/2014/main" id="{750968B4-2CAA-F12E-24DB-F1A621B4AECB}"/>
                  </a:ext>
                </a:extLst>
              </p:cNvPr>
              <p:cNvSpPr/>
              <p:nvPr/>
            </p:nvSpPr>
            <p:spPr>
              <a:xfrm>
                <a:off x="8867166" y="413755"/>
                <a:ext cx="420400" cy="420400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1452" name="Rak koppling 1451">
                <a:extLst>
                  <a:ext uri="{FF2B5EF4-FFF2-40B4-BE49-F238E27FC236}">
                    <a16:creationId xmlns:a16="http://schemas.microsoft.com/office/drawing/2014/main" id="{073E746F-2B62-19BA-310B-EE0210A01B4C}"/>
                  </a:ext>
                </a:extLst>
              </p:cNvPr>
              <p:cNvCxnSpPr>
                <a:cxnSpLocks/>
                <a:stCxn id="1451" idx="4"/>
              </p:cNvCxnSpPr>
              <p:nvPr/>
            </p:nvCxnSpPr>
            <p:spPr>
              <a:xfrm>
                <a:off x="9077366" y="834155"/>
                <a:ext cx="0" cy="238287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3" name="Grupp 1452">
              <a:extLst>
                <a:ext uri="{FF2B5EF4-FFF2-40B4-BE49-F238E27FC236}">
                  <a16:creationId xmlns:a16="http://schemas.microsoft.com/office/drawing/2014/main" id="{57896470-B585-93BC-8276-0A21AF5418E2}"/>
                </a:ext>
              </a:extLst>
            </p:cNvPr>
            <p:cNvGrpSpPr/>
            <p:nvPr/>
          </p:nvGrpSpPr>
          <p:grpSpPr>
            <a:xfrm>
              <a:off x="8361852" y="4221319"/>
              <a:ext cx="70522" cy="130483"/>
              <a:chOff x="5847369" y="1471830"/>
              <a:chExt cx="573881" cy="1061820"/>
            </a:xfrm>
            <a:solidFill>
              <a:schemeClr val="bg2">
                <a:lumMod val="25000"/>
              </a:schemeClr>
            </a:solidFill>
          </p:grpSpPr>
          <p:sp>
            <p:nvSpPr>
              <p:cNvPr id="1454" name="Rektangel 1453">
                <a:extLst>
                  <a:ext uri="{FF2B5EF4-FFF2-40B4-BE49-F238E27FC236}">
                    <a16:creationId xmlns:a16="http://schemas.microsoft.com/office/drawing/2014/main" id="{3D19636C-EE9A-15A6-1776-D46B6A67AED3}"/>
                  </a:ext>
                </a:extLst>
              </p:cNvPr>
              <p:cNvSpPr/>
              <p:nvPr/>
            </p:nvSpPr>
            <p:spPr>
              <a:xfrm>
                <a:off x="5847369" y="2342693"/>
                <a:ext cx="573881" cy="19095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55" name="Rektangel 1454">
                <a:extLst>
                  <a:ext uri="{FF2B5EF4-FFF2-40B4-BE49-F238E27FC236}">
                    <a16:creationId xmlns:a16="http://schemas.microsoft.com/office/drawing/2014/main" id="{64025745-6A33-8563-87E5-48B8BE765B4C}"/>
                  </a:ext>
                </a:extLst>
              </p:cNvPr>
              <p:cNvSpPr/>
              <p:nvPr/>
            </p:nvSpPr>
            <p:spPr>
              <a:xfrm>
                <a:off x="5847369" y="2034936"/>
                <a:ext cx="573881" cy="19095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56" name="Rektangel 1455">
                <a:extLst>
                  <a:ext uri="{FF2B5EF4-FFF2-40B4-BE49-F238E27FC236}">
                    <a16:creationId xmlns:a16="http://schemas.microsoft.com/office/drawing/2014/main" id="{A64850C6-C6ED-9D15-0FE4-435F5C325B63}"/>
                  </a:ext>
                </a:extLst>
              </p:cNvPr>
              <p:cNvSpPr/>
              <p:nvPr/>
            </p:nvSpPr>
            <p:spPr>
              <a:xfrm>
                <a:off x="5847369" y="1744928"/>
                <a:ext cx="573881" cy="19095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57" name="Rektangel 646">
                <a:extLst>
                  <a:ext uri="{FF2B5EF4-FFF2-40B4-BE49-F238E27FC236}">
                    <a16:creationId xmlns:a16="http://schemas.microsoft.com/office/drawing/2014/main" id="{E2D6B21D-7D93-5E73-0A1B-D8B4C0C5753C}"/>
                  </a:ext>
                </a:extLst>
              </p:cNvPr>
              <p:cNvSpPr/>
              <p:nvPr/>
            </p:nvSpPr>
            <p:spPr>
              <a:xfrm>
                <a:off x="5847369" y="1471830"/>
                <a:ext cx="573881" cy="190957"/>
              </a:xfrm>
              <a:custGeom>
                <a:avLst/>
                <a:gdLst>
                  <a:gd name="connsiteX0" fmla="*/ 0 w 573881"/>
                  <a:gd name="connsiteY0" fmla="*/ 0 h 190956"/>
                  <a:gd name="connsiteX1" fmla="*/ 573881 w 573881"/>
                  <a:gd name="connsiteY1" fmla="*/ 0 h 190956"/>
                  <a:gd name="connsiteX2" fmla="*/ 573881 w 573881"/>
                  <a:gd name="connsiteY2" fmla="*/ 190956 h 190956"/>
                  <a:gd name="connsiteX3" fmla="*/ 0 w 573881"/>
                  <a:gd name="connsiteY3" fmla="*/ 190956 h 190956"/>
                  <a:gd name="connsiteX4" fmla="*/ 0 w 573881"/>
                  <a:gd name="connsiteY4" fmla="*/ 0 h 190956"/>
                  <a:gd name="connsiteX0" fmla="*/ 0 w 573881"/>
                  <a:gd name="connsiteY0" fmla="*/ 190956 h 190956"/>
                  <a:gd name="connsiteX1" fmla="*/ 573881 w 573881"/>
                  <a:gd name="connsiteY1" fmla="*/ 0 h 190956"/>
                  <a:gd name="connsiteX2" fmla="*/ 573881 w 573881"/>
                  <a:gd name="connsiteY2" fmla="*/ 190956 h 190956"/>
                  <a:gd name="connsiteX3" fmla="*/ 0 w 573881"/>
                  <a:gd name="connsiteY3" fmla="*/ 190956 h 190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3881" h="190956">
                    <a:moveTo>
                      <a:pt x="0" y="190956"/>
                    </a:moveTo>
                    <a:lnTo>
                      <a:pt x="573881" y="0"/>
                    </a:lnTo>
                    <a:lnTo>
                      <a:pt x="573881" y="190956"/>
                    </a:lnTo>
                    <a:lnTo>
                      <a:pt x="0" y="1909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grpSp>
        <p:nvGrpSpPr>
          <p:cNvPr id="39" name="Grupp 38">
            <a:extLst>
              <a:ext uri="{FF2B5EF4-FFF2-40B4-BE49-F238E27FC236}">
                <a16:creationId xmlns:a16="http://schemas.microsoft.com/office/drawing/2014/main" id="{1BCAA726-2EC3-6999-0EF8-D1B076313705}"/>
              </a:ext>
            </a:extLst>
          </p:cNvPr>
          <p:cNvGrpSpPr/>
          <p:nvPr/>
        </p:nvGrpSpPr>
        <p:grpSpPr>
          <a:xfrm>
            <a:off x="9257160" y="3949468"/>
            <a:ext cx="191584" cy="300174"/>
            <a:chOff x="9695608" y="4639767"/>
            <a:chExt cx="152170" cy="238421"/>
          </a:xfrm>
        </p:grpSpPr>
        <p:grpSp>
          <p:nvGrpSpPr>
            <p:cNvPr id="40" name="Grupp 39">
              <a:extLst>
                <a:ext uri="{FF2B5EF4-FFF2-40B4-BE49-F238E27FC236}">
                  <a16:creationId xmlns:a16="http://schemas.microsoft.com/office/drawing/2014/main" id="{8583386C-C06A-1380-ED41-44AF24935ED2}"/>
                </a:ext>
              </a:extLst>
            </p:cNvPr>
            <p:cNvGrpSpPr/>
            <p:nvPr/>
          </p:nvGrpSpPr>
          <p:grpSpPr>
            <a:xfrm>
              <a:off x="9695608" y="4639767"/>
              <a:ext cx="152170" cy="238421"/>
              <a:chOff x="8867166" y="413755"/>
              <a:chExt cx="420400" cy="658687"/>
            </a:xfrm>
          </p:grpSpPr>
          <p:sp>
            <p:nvSpPr>
              <p:cNvPr id="1460" name="Ellips 1459">
                <a:extLst>
                  <a:ext uri="{FF2B5EF4-FFF2-40B4-BE49-F238E27FC236}">
                    <a16:creationId xmlns:a16="http://schemas.microsoft.com/office/drawing/2014/main" id="{1100BDE5-A124-DB4F-33C0-C6633DA8DB23}"/>
                  </a:ext>
                </a:extLst>
              </p:cNvPr>
              <p:cNvSpPr/>
              <p:nvPr/>
            </p:nvSpPr>
            <p:spPr>
              <a:xfrm>
                <a:off x="8867166" y="413755"/>
                <a:ext cx="420400" cy="420400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1461" name="Rak koppling 1460">
                <a:extLst>
                  <a:ext uri="{FF2B5EF4-FFF2-40B4-BE49-F238E27FC236}">
                    <a16:creationId xmlns:a16="http://schemas.microsoft.com/office/drawing/2014/main" id="{10C3646B-5E70-9494-DF1F-DBAC35E6A009}"/>
                  </a:ext>
                </a:extLst>
              </p:cNvPr>
              <p:cNvCxnSpPr>
                <a:cxnSpLocks/>
                <a:stCxn id="1460" idx="4"/>
              </p:cNvCxnSpPr>
              <p:nvPr/>
            </p:nvCxnSpPr>
            <p:spPr>
              <a:xfrm>
                <a:off x="9077366" y="834155"/>
                <a:ext cx="0" cy="238287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Bild 124">
              <a:extLst>
                <a:ext uri="{FF2B5EF4-FFF2-40B4-BE49-F238E27FC236}">
                  <a16:creationId xmlns:a16="http://schemas.microsoft.com/office/drawing/2014/main" id="{81237CD6-3ED6-5A9C-D9FC-C3855B27EEDD}"/>
                </a:ext>
              </a:extLst>
            </p:cNvPr>
            <p:cNvGrpSpPr/>
            <p:nvPr/>
          </p:nvGrpSpPr>
          <p:grpSpPr>
            <a:xfrm>
              <a:off x="9717885" y="4674073"/>
              <a:ext cx="116198" cy="71491"/>
              <a:chOff x="10255156" y="3482087"/>
              <a:chExt cx="617269" cy="379772"/>
            </a:xfrm>
            <a:solidFill>
              <a:schemeClr val="bg2">
                <a:lumMod val="25000"/>
              </a:schemeClr>
            </a:solidFill>
          </p:grpSpPr>
          <p:sp>
            <p:nvSpPr>
              <p:cNvPr id="42" name="Frihandsfigur: Form 41">
                <a:extLst>
                  <a:ext uri="{FF2B5EF4-FFF2-40B4-BE49-F238E27FC236}">
                    <a16:creationId xmlns:a16="http://schemas.microsoft.com/office/drawing/2014/main" id="{40E38024-1FDD-BA6D-9C13-EA3FF2C0B4BA}"/>
                  </a:ext>
                </a:extLst>
              </p:cNvPr>
              <p:cNvSpPr/>
              <p:nvPr/>
            </p:nvSpPr>
            <p:spPr>
              <a:xfrm>
                <a:off x="10503026" y="3482458"/>
                <a:ext cx="218971" cy="379401"/>
              </a:xfrm>
              <a:custGeom>
                <a:avLst/>
                <a:gdLst>
                  <a:gd name="connsiteX0" fmla="*/ 218788 w 218971"/>
                  <a:gd name="connsiteY0" fmla="*/ -255 h 379401"/>
                  <a:gd name="connsiteX1" fmla="*/ 96520 w 218971"/>
                  <a:gd name="connsiteY1" fmla="*/ -255 h 379401"/>
                  <a:gd name="connsiteX2" fmla="*/ 88740 w 218971"/>
                  <a:gd name="connsiteY2" fmla="*/ 5673 h 379401"/>
                  <a:gd name="connsiteX3" fmla="*/ -183 w 218971"/>
                  <a:gd name="connsiteY3" fmla="*/ 330981 h 379401"/>
                  <a:gd name="connsiteX4" fmla="*/ 9080 w 218971"/>
                  <a:gd name="connsiteY4" fmla="*/ 379147 h 379401"/>
                  <a:gd name="connsiteX5" fmla="*/ 113564 w 218971"/>
                  <a:gd name="connsiteY5" fmla="*/ 379147 h 379401"/>
                  <a:gd name="connsiteX6" fmla="*/ 120233 w 218971"/>
                  <a:gd name="connsiteY6" fmla="*/ 379147 h 379401"/>
                  <a:gd name="connsiteX7" fmla="*/ 128384 w 218971"/>
                  <a:gd name="connsiteY7" fmla="*/ 373219 h 379401"/>
                  <a:gd name="connsiteX8" fmla="*/ 166176 w 218971"/>
                  <a:gd name="connsiteY8" fmla="*/ 231684 h 379401"/>
                  <a:gd name="connsiteX9" fmla="*/ 168399 w 218971"/>
                  <a:gd name="connsiteY9" fmla="*/ 223903 h 379401"/>
                  <a:gd name="connsiteX10" fmla="*/ 158025 w 218971"/>
                  <a:gd name="connsiteY10" fmla="*/ 225385 h 379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8971" h="379401">
                    <a:moveTo>
                      <a:pt x="218788" y="-255"/>
                    </a:moveTo>
                    <a:lnTo>
                      <a:pt x="96520" y="-255"/>
                    </a:lnTo>
                    <a:cubicBezTo>
                      <a:pt x="92815" y="-255"/>
                      <a:pt x="89851" y="2339"/>
                      <a:pt x="88740" y="5673"/>
                    </a:cubicBezTo>
                    <a:lnTo>
                      <a:pt x="-183" y="330981"/>
                    </a:lnTo>
                    <a:lnTo>
                      <a:pt x="9080" y="379147"/>
                    </a:lnTo>
                    <a:lnTo>
                      <a:pt x="113564" y="379147"/>
                    </a:lnTo>
                    <a:lnTo>
                      <a:pt x="120233" y="379147"/>
                    </a:lnTo>
                    <a:cubicBezTo>
                      <a:pt x="124308" y="379147"/>
                      <a:pt x="127273" y="376924"/>
                      <a:pt x="128384" y="373219"/>
                    </a:cubicBezTo>
                    <a:lnTo>
                      <a:pt x="166176" y="231684"/>
                    </a:lnTo>
                    <a:lnTo>
                      <a:pt x="168399" y="223903"/>
                    </a:lnTo>
                    <a:lnTo>
                      <a:pt x="158025" y="22538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3" name="Frihandsfigur: Form 42">
                <a:extLst>
                  <a:ext uri="{FF2B5EF4-FFF2-40B4-BE49-F238E27FC236}">
                    <a16:creationId xmlns:a16="http://schemas.microsoft.com/office/drawing/2014/main" id="{468E2F9A-6A58-5AE6-2D10-691172278C8C}"/>
                  </a:ext>
                </a:extLst>
              </p:cNvPr>
              <p:cNvSpPr/>
              <p:nvPr/>
            </p:nvSpPr>
            <p:spPr>
              <a:xfrm>
                <a:off x="10618625" y="3713656"/>
                <a:ext cx="48166" cy="145239"/>
              </a:xfrm>
              <a:custGeom>
                <a:avLst/>
                <a:gdLst>
                  <a:gd name="connsiteX0" fmla="*/ 42426 w 48166"/>
                  <a:gd name="connsiteY0" fmla="*/ 116 h 145239"/>
                  <a:gd name="connsiteX1" fmla="*/ 5375 w 48166"/>
                  <a:gd name="connsiteY1" fmla="*/ 139057 h 145239"/>
                  <a:gd name="connsiteX2" fmla="*/ 2411 w 48166"/>
                  <a:gd name="connsiteY2" fmla="*/ 141650 h 145239"/>
                  <a:gd name="connsiteX3" fmla="*/ -183 w 48166"/>
                  <a:gd name="connsiteY3" fmla="*/ 140168 h 145239"/>
                  <a:gd name="connsiteX4" fmla="*/ 5004 w 48166"/>
                  <a:gd name="connsiteY4" fmla="*/ 144985 h 145239"/>
                  <a:gd name="connsiteX5" fmla="*/ 10192 w 48166"/>
                  <a:gd name="connsiteY5" fmla="*/ 141280 h 145239"/>
                  <a:gd name="connsiteX6" fmla="*/ 47983 w 48166"/>
                  <a:gd name="connsiteY6" fmla="*/ -255 h 145239"/>
                  <a:gd name="connsiteX7" fmla="*/ 42426 w 48166"/>
                  <a:gd name="connsiteY7" fmla="*/ 116 h 14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166" h="145239">
                    <a:moveTo>
                      <a:pt x="42426" y="116"/>
                    </a:moveTo>
                    <a:lnTo>
                      <a:pt x="5375" y="139057"/>
                    </a:lnTo>
                    <a:cubicBezTo>
                      <a:pt x="5004" y="140539"/>
                      <a:pt x="3893" y="141650"/>
                      <a:pt x="2411" y="141650"/>
                    </a:cubicBezTo>
                    <a:cubicBezTo>
                      <a:pt x="1299" y="141650"/>
                      <a:pt x="188" y="140909"/>
                      <a:pt x="-183" y="140168"/>
                    </a:cubicBezTo>
                    <a:cubicBezTo>
                      <a:pt x="188" y="142762"/>
                      <a:pt x="2411" y="144985"/>
                      <a:pt x="5004" y="144985"/>
                    </a:cubicBezTo>
                    <a:cubicBezTo>
                      <a:pt x="7227" y="144985"/>
                      <a:pt x="9450" y="143873"/>
                      <a:pt x="10192" y="141280"/>
                    </a:cubicBezTo>
                    <a:cubicBezTo>
                      <a:pt x="10192" y="141280"/>
                      <a:pt x="27605" y="75700"/>
                      <a:pt x="47983" y="-255"/>
                    </a:cubicBezTo>
                    <a:cubicBezTo>
                      <a:pt x="46131" y="857"/>
                      <a:pt x="44278" y="857"/>
                      <a:pt x="42426" y="116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4" name="Frihandsfigur: Form 43">
                <a:extLst>
                  <a:ext uri="{FF2B5EF4-FFF2-40B4-BE49-F238E27FC236}">
                    <a16:creationId xmlns:a16="http://schemas.microsoft.com/office/drawing/2014/main" id="{7E0EB856-87CF-9053-4FBB-B92DA2262459}"/>
                  </a:ext>
                </a:extLst>
              </p:cNvPr>
              <p:cNvSpPr/>
              <p:nvPr/>
            </p:nvSpPr>
            <p:spPr>
              <a:xfrm>
                <a:off x="10255156" y="3490239"/>
                <a:ext cx="264543" cy="371621"/>
              </a:xfrm>
              <a:custGeom>
                <a:avLst/>
                <a:gdLst>
                  <a:gd name="connsiteX0" fmla="*/ 260286 w 264543"/>
                  <a:gd name="connsiteY0" fmla="*/ -255 h 371621"/>
                  <a:gd name="connsiteX1" fmla="*/ 253246 w 264543"/>
                  <a:gd name="connsiteY1" fmla="*/ -255 h 371621"/>
                  <a:gd name="connsiteX2" fmla="*/ 252505 w 264543"/>
                  <a:gd name="connsiteY2" fmla="*/ 1968 h 371621"/>
                  <a:gd name="connsiteX3" fmla="*/ 156172 w 264543"/>
                  <a:gd name="connsiteY3" fmla="*/ 353211 h 371621"/>
                  <a:gd name="connsiteX4" fmla="*/ 138388 w 264543"/>
                  <a:gd name="connsiteY4" fmla="*/ 286890 h 371621"/>
                  <a:gd name="connsiteX5" fmla="*/ 137647 w 264543"/>
                  <a:gd name="connsiteY5" fmla="*/ 284667 h 371621"/>
                  <a:gd name="connsiteX6" fmla="*/ -183 w 264543"/>
                  <a:gd name="connsiteY6" fmla="*/ 284667 h 371621"/>
                  <a:gd name="connsiteX7" fmla="*/ 929 w 264543"/>
                  <a:gd name="connsiteY7" fmla="*/ 288372 h 371621"/>
                  <a:gd name="connsiteX8" fmla="*/ 21307 w 264543"/>
                  <a:gd name="connsiteY8" fmla="*/ 365068 h 371621"/>
                  <a:gd name="connsiteX9" fmla="*/ 29458 w 264543"/>
                  <a:gd name="connsiteY9" fmla="*/ 371366 h 371621"/>
                  <a:gd name="connsiteX10" fmla="*/ 156172 w 264543"/>
                  <a:gd name="connsiteY10" fmla="*/ 371366 h 371621"/>
                  <a:gd name="connsiteX11" fmla="*/ 164323 w 264543"/>
                  <a:gd name="connsiteY11" fmla="*/ 365068 h 371621"/>
                  <a:gd name="connsiteX12" fmla="*/ 263250 w 264543"/>
                  <a:gd name="connsiteY12" fmla="*/ 3821 h 371621"/>
                  <a:gd name="connsiteX13" fmla="*/ 264361 w 264543"/>
                  <a:gd name="connsiteY13" fmla="*/ 116 h 371621"/>
                  <a:gd name="connsiteX14" fmla="*/ 260286 w 264543"/>
                  <a:gd name="connsiteY14" fmla="*/ 116 h 37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4543" h="371621">
                    <a:moveTo>
                      <a:pt x="260286" y="-255"/>
                    </a:moveTo>
                    <a:lnTo>
                      <a:pt x="253246" y="-255"/>
                    </a:lnTo>
                    <a:lnTo>
                      <a:pt x="252505" y="1968"/>
                    </a:lnTo>
                    <a:lnTo>
                      <a:pt x="156172" y="353211"/>
                    </a:lnTo>
                    <a:lnTo>
                      <a:pt x="138388" y="286890"/>
                    </a:lnTo>
                    <a:lnTo>
                      <a:pt x="137647" y="284667"/>
                    </a:lnTo>
                    <a:lnTo>
                      <a:pt x="-183" y="284667"/>
                    </a:lnTo>
                    <a:lnTo>
                      <a:pt x="929" y="288372"/>
                    </a:lnTo>
                    <a:lnTo>
                      <a:pt x="21307" y="365068"/>
                    </a:lnTo>
                    <a:cubicBezTo>
                      <a:pt x="22048" y="368773"/>
                      <a:pt x="25382" y="371366"/>
                      <a:pt x="29458" y="371366"/>
                    </a:cubicBezTo>
                    <a:lnTo>
                      <a:pt x="156172" y="371366"/>
                    </a:lnTo>
                    <a:cubicBezTo>
                      <a:pt x="159877" y="371366"/>
                      <a:pt x="163212" y="368773"/>
                      <a:pt x="164323" y="365068"/>
                    </a:cubicBezTo>
                    <a:lnTo>
                      <a:pt x="263250" y="3821"/>
                    </a:lnTo>
                    <a:lnTo>
                      <a:pt x="264361" y="116"/>
                    </a:lnTo>
                    <a:lnTo>
                      <a:pt x="260286" y="116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5" name="Frihandsfigur: Form 44">
                <a:extLst>
                  <a:ext uri="{FF2B5EF4-FFF2-40B4-BE49-F238E27FC236}">
                    <a16:creationId xmlns:a16="http://schemas.microsoft.com/office/drawing/2014/main" id="{5128F461-62B1-7264-6F3E-5D21526C1FD1}"/>
                  </a:ext>
                </a:extLst>
              </p:cNvPr>
              <p:cNvSpPr/>
              <p:nvPr/>
            </p:nvSpPr>
            <p:spPr>
              <a:xfrm>
                <a:off x="10281091" y="3482458"/>
                <a:ext cx="231568" cy="375696"/>
              </a:xfrm>
              <a:custGeom>
                <a:avLst/>
                <a:gdLst>
                  <a:gd name="connsiteX0" fmla="*/ 229163 w 231568"/>
                  <a:gd name="connsiteY0" fmla="*/ -255 h 375696"/>
                  <a:gd name="connsiteX1" fmla="*/ 108747 w 231568"/>
                  <a:gd name="connsiteY1" fmla="*/ -255 h 375696"/>
                  <a:gd name="connsiteX2" fmla="*/ 108747 w 231568"/>
                  <a:gd name="connsiteY2" fmla="*/ -255 h 375696"/>
                  <a:gd name="connsiteX3" fmla="*/ 100966 w 231568"/>
                  <a:gd name="connsiteY3" fmla="*/ 5673 h 375696"/>
                  <a:gd name="connsiteX4" fmla="*/ 929 w 231568"/>
                  <a:gd name="connsiteY4" fmla="*/ 371737 h 375696"/>
                  <a:gd name="connsiteX5" fmla="*/ -183 w 231568"/>
                  <a:gd name="connsiteY5" fmla="*/ 375442 h 375696"/>
                  <a:gd name="connsiteX6" fmla="*/ 129866 w 231568"/>
                  <a:gd name="connsiteY6" fmla="*/ 375442 h 375696"/>
                  <a:gd name="connsiteX7" fmla="*/ 130607 w 231568"/>
                  <a:gd name="connsiteY7" fmla="*/ 373219 h 375696"/>
                  <a:gd name="connsiteX8" fmla="*/ 133571 w 231568"/>
                  <a:gd name="connsiteY8" fmla="*/ 362104 h 375696"/>
                  <a:gd name="connsiteX9" fmla="*/ 231386 w 231568"/>
                  <a:gd name="connsiteY9" fmla="*/ -255 h 375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568" h="375696">
                    <a:moveTo>
                      <a:pt x="229163" y="-255"/>
                    </a:moveTo>
                    <a:lnTo>
                      <a:pt x="108747" y="-255"/>
                    </a:lnTo>
                    <a:cubicBezTo>
                      <a:pt x="108747" y="-255"/>
                      <a:pt x="112452" y="-255"/>
                      <a:pt x="108747" y="-255"/>
                    </a:cubicBezTo>
                    <a:cubicBezTo>
                      <a:pt x="105042" y="-255"/>
                      <a:pt x="102078" y="2339"/>
                      <a:pt x="100966" y="5673"/>
                    </a:cubicBezTo>
                    <a:lnTo>
                      <a:pt x="929" y="371737"/>
                    </a:lnTo>
                    <a:lnTo>
                      <a:pt x="-183" y="375442"/>
                    </a:lnTo>
                    <a:lnTo>
                      <a:pt x="129866" y="375442"/>
                    </a:lnTo>
                    <a:lnTo>
                      <a:pt x="130607" y="373219"/>
                    </a:lnTo>
                    <a:lnTo>
                      <a:pt x="133571" y="362104"/>
                    </a:lnTo>
                    <a:lnTo>
                      <a:pt x="231386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6" name="Frihandsfigur: Form 45">
                <a:extLst>
                  <a:ext uri="{FF2B5EF4-FFF2-40B4-BE49-F238E27FC236}">
                    <a16:creationId xmlns:a16="http://schemas.microsoft.com/office/drawing/2014/main" id="{672D9889-3192-77E9-B9CC-212FC07FD410}"/>
                  </a:ext>
                </a:extLst>
              </p:cNvPr>
              <p:cNvSpPr/>
              <p:nvPr/>
            </p:nvSpPr>
            <p:spPr>
              <a:xfrm>
                <a:off x="10259231" y="3778125"/>
                <a:ext cx="145980" cy="80771"/>
              </a:xfrm>
              <a:custGeom>
                <a:avLst/>
                <a:gdLst>
                  <a:gd name="connsiteX0" fmla="*/ 144316 w 145980"/>
                  <a:gd name="connsiteY0" fmla="*/ 77552 h 80771"/>
                  <a:gd name="connsiteX1" fmla="*/ 123567 w 145980"/>
                  <a:gd name="connsiteY1" fmla="*/ -255 h 80771"/>
                  <a:gd name="connsiteX2" fmla="*/ -183 w 145980"/>
                  <a:gd name="connsiteY2" fmla="*/ -255 h 80771"/>
                  <a:gd name="connsiteX3" fmla="*/ 20566 w 145980"/>
                  <a:gd name="connsiteY3" fmla="*/ 76811 h 80771"/>
                  <a:gd name="connsiteX4" fmla="*/ 25012 w 145980"/>
                  <a:gd name="connsiteY4" fmla="*/ 80516 h 80771"/>
                  <a:gd name="connsiteX5" fmla="*/ 145798 w 145980"/>
                  <a:gd name="connsiteY5" fmla="*/ 80516 h 80771"/>
                  <a:gd name="connsiteX6" fmla="*/ 144316 w 145980"/>
                  <a:gd name="connsiteY6" fmla="*/ 77552 h 8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980" h="80771">
                    <a:moveTo>
                      <a:pt x="144316" y="77552"/>
                    </a:moveTo>
                    <a:lnTo>
                      <a:pt x="123567" y="-255"/>
                    </a:lnTo>
                    <a:lnTo>
                      <a:pt x="-183" y="-255"/>
                    </a:lnTo>
                    <a:lnTo>
                      <a:pt x="20566" y="76811"/>
                    </a:lnTo>
                    <a:cubicBezTo>
                      <a:pt x="21307" y="78664"/>
                      <a:pt x="23159" y="80516"/>
                      <a:pt x="25012" y="80516"/>
                    </a:cubicBezTo>
                    <a:lnTo>
                      <a:pt x="145798" y="80516"/>
                    </a:lnTo>
                    <a:cubicBezTo>
                      <a:pt x="145057" y="79775"/>
                      <a:pt x="144687" y="78664"/>
                      <a:pt x="144316" y="77552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7" name="Frihandsfigur: Form 46">
                <a:extLst>
                  <a:ext uri="{FF2B5EF4-FFF2-40B4-BE49-F238E27FC236}">
                    <a16:creationId xmlns:a16="http://schemas.microsoft.com/office/drawing/2014/main" id="{C7327C92-55FF-1255-7AD4-A18A21B68B3F}"/>
                  </a:ext>
                </a:extLst>
              </p:cNvPr>
              <p:cNvSpPr/>
              <p:nvPr/>
            </p:nvSpPr>
            <p:spPr>
              <a:xfrm>
                <a:off x="10386316" y="3493203"/>
                <a:ext cx="130048" cy="365693"/>
              </a:xfrm>
              <a:custGeom>
                <a:avLst/>
                <a:gdLst>
                  <a:gd name="connsiteX0" fmla="*/ 124308 w 130048"/>
                  <a:gd name="connsiteY0" fmla="*/ -255 h 365693"/>
                  <a:gd name="connsiteX1" fmla="*/ 28346 w 130048"/>
                  <a:gd name="connsiteY1" fmla="*/ 351359 h 365693"/>
                  <a:gd name="connsiteX2" fmla="*/ 27235 w 130048"/>
                  <a:gd name="connsiteY2" fmla="*/ 355064 h 365693"/>
                  <a:gd name="connsiteX3" fmla="*/ 25382 w 130048"/>
                  <a:gd name="connsiteY3" fmla="*/ 356546 h 365693"/>
                  <a:gd name="connsiteX4" fmla="*/ 23530 w 130048"/>
                  <a:gd name="connsiteY4" fmla="*/ 355064 h 365693"/>
                  <a:gd name="connsiteX5" fmla="*/ 5745 w 130048"/>
                  <a:gd name="connsiteY5" fmla="*/ 288372 h 365693"/>
                  <a:gd name="connsiteX6" fmla="*/ -183 w 130048"/>
                  <a:gd name="connsiteY6" fmla="*/ 284667 h 365693"/>
                  <a:gd name="connsiteX7" fmla="*/ 20566 w 130048"/>
                  <a:gd name="connsiteY7" fmla="*/ 361733 h 365693"/>
                  <a:gd name="connsiteX8" fmla="*/ 25753 w 130048"/>
                  <a:gd name="connsiteY8" fmla="*/ 365438 h 365693"/>
                  <a:gd name="connsiteX9" fmla="*/ 30940 w 130048"/>
                  <a:gd name="connsiteY9" fmla="*/ 361733 h 365693"/>
                  <a:gd name="connsiteX10" fmla="*/ 129866 w 130048"/>
                  <a:gd name="connsiteY10" fmla="*/ -255 h 36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0048" h="365693">
                    <a:moveTo>
                      <a:pt x="124308" y="-255"/>
                    </a:moveTo>
                    <a:lnTo>
                      <a:pt x="28346" y="351359"/>
                    </a:lnTo>
                    <a:cubicBezTo>
                      <a:pt x="28346" y="351359"/>
                      <a:pt x="27605" y="354323"/>
                      <a:pt x="27235" y="355064"/>
                    </a:cubicBezTo>
                    <a:cubicBezTo>
                      <a:pt x="26864" y="355805"/>
                      <a:pt x="26494" y="356546"/>
                      <a:pt x="25382" y="356546"/>
                    </a:cubicBezTo>
                    <a:cubicBezTo>
                      <a:pt x="24641" y="356546"/>
                      <a:pt x="23900" y="355805"/>
                      <a:pt x="23530" y="355064"/>
                    </a:cubicBezTo>
                    <a:cubicBezTo>
                      <a:pt x="23159" y="354323"/>
                      <a:pt x="9450" y="302822"/>
                      <a:pt x="5745" y="288372"/>
                    </a:cubicBezTo>
                    <a:lnTo>
                      <a:pt x="-183" y="284667"/>
                    </a:lnTo>
                    <a:lnTo>
                      <a:pt x="20566" y="361733"/>
                    </a:lnTo>
                    <a:cubicBezTo>
                      <a:pt x="21307" y="363956"/>
                      <a:pt x="23159" y="365438"/>
                      <a:pt x="25753" y="365438"/>
                    </a:cubicBezTo>
                    <a:cubicBezTo>
                      <a:pt x="27976" y="365438"/>
                      <a:pt x="30199" y="363956"/>
                      <a:pt x="30940" y="361733"/>
                    </a:cubicBezTo>
                    <a:lnTo>
                      <a:pt x="129866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8" name="Frihandsfigur: Form 47">
                <a:extLst>
                  <a:ext uri="{FF2B5EF4-FFF2-40B4-BE49-F238E27FC236}">
                    <a16:creationId xmlns:a16="http://schemas.microsoft.com/office/drawing/2014/main" id="{FB93EEA6-CB1C-E04A-DEE8-4CE14A295072}"/>
                  </a:ext>
                </a:extLst>
              </p:cNvPr>
              <p:cNvSpPr/>
              <p:nvPr/>
            </p:nvSpPr>
            <p:spPr>
              <a:xfrm>
                <a:off x="10293688" y="3619917"/>
                <a:ext cx="505745" cy="103742"/>
              </a:xfrm>
              <a:custGeom>
                <a:avLst/>
                <a:gdLst>
                  <a:gd name="connsiteX0" fmla="*/ 481109 w 505745"/>
                  <a:gd name="connsiteY0" fmla="*/ -255 h 103742"/>
                  <a:gd name="connsiteX1" fmla="*/ 478886 w 505745"/>
                  <a:gd name="connsiteY1" fmla="*/ -255 h 103742"/>
                  <a:gd name="connsiteX2" fmla="*/ 27605 w 505745"/>
                  <a:gd name="connsiteY2" fmla="*/ -255 h 103742"/>
                  <a:gd name="connsiteX3" fmla="*/ 25012 w 505745"/>
                  <a:gd name="connsiteY3" fmla="*/ -255 h 103742"/>
                  <a:gd name="connsiteX4" fmla="*/ 24641 w 505745"/>
                  <a:gd name="connsiteY4" fmla="*/ 1968 h 103742"/>
                  <a:gd name="connsiteX5" fmla="*/ -183 w 505745"/>
                  <a:gd name="connsiteY5" fmla="*/ 94225 h 103742"/>
                  <a:gd name="connsiteX6" fmla="*/ -183 w 505745"/>
                  <a:gd name="connsiteY6" fmla="*/ 94225 h 103742"/>
                  <a:gd name="connsiteX7" fmla="*/ -183 w 505745"/>
                  <a:gd name="connsiteY7" fmla="*/ 94225 h 103742"/>
                  <a:gd name="connsiteX8" fmla="*/ 7968 w 505745"/>
                  <a:gd name="connsiteY8" fmla="*/ 103488 h 103742"/>
                  <a:gd name="connsiteX9" fmla="*/ 499635 w 505745"/>
                  <a:gd name="connsiteY9" fmla="*/ 103488 h 103742"/>
                  <a:gd name="connsiteX10" fmla="*/ 505563 w 505745"/>
                  <a:gd name="connsiteY10" fmla="*/ 94596 h 103742"/>
                  <a:gd name="connsiteX11" fmla="*/ 481850 w 505745"/>
                  <a:gd name="connsiteY11" fmla="*/ 1968 h 1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5745" h="103742">
                    <a:moveTo>
                      <a:pt x="481109" y="-255"/>
                    </a:moveTo>
                    <a:lnTo>
                      <a:pt x="478886" y="-255"/>
                    </a:lnTo>
                    <a:lnTo>
                      <a:pt x="27605" y="-255"/>
                    </a:lnTo>
                    <a:lnTo>
                      <a:pt x="25012" y="-255"/>
                    </a:lnTo>
                    <a:lnTo>
                      <a:pt x="24641" y="1968"/>
                    </a:lnTo>
                    <a:lnTo>
                      <a:pt x="-183" y="94225"/>
                    </a:lnTo>
                    <a:lnTo>
                      <a:pt x="-183" y="94225"/>
                    </a:lnTo>
                    <a:lnTo>
                      <a:pt x="-183" y="94225"/>
                    </a:lnTo>
                    <a:lnTo>
                      <a:pt x="7968" y="103488"/>
                    </a:lnTo>
                    <a:lnTo>
                      <a:pt x="499635" y="103488"/>
                    </a:lnTo>
                    <a:lnTo>
                      <a:pt x="505563" y="94596"/>
                    </a:lnTo>
                    <a:lnTo>
                      <a:pt x="481850" y="1968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9" name="Frihandsfigur: Form 48">
                <a:extLst>
                  <a:ext uri="{FF2B5EF4-FFF2-40B4-BE49-F238E27FC236}">
                    <a16:creationId xmlns:a16="http://schemas.microsoft.com/office/drawing/2014/main" id="{D62E817A-463F-BE40-67C7-D95358D9186F}"/>
                  </a:ext>
                </a:extLst>
              </p:cNvPr>
              <p:cNvSpPr/>
              <p:nvPr/>
            </p:nvSpPr>
            <p:spPr>
              <a:xfrm>
                <a:off x="10297394" y="3622881"/>
                <a:ext cx="498335" cy="89663"/>
              </a:xfrm>
              <a:custGeom>
                <a:avLst/>
                <a:gdLst>
                  <a:gd name="connsiteX0" fmla="*/ -183 w 498335"/>
                  <a:gd name="connsiteY0" fmla="*/ 89408 h 89663"/>
                  <a:gd name="connsiteX1" fmla="*/ 498153 w 498335"/>
                  <a:gd name="connsiteY1" fmla="*/ 89408 h 89663"/>
                  <a:gd name="connsiteX2" fmla="*/ 475181 w 498335"/>
                  <a:gd name="connsiteY2" fmla="*/ -255 h 89663"/>
                  <a:gd name="connsiteX3" fmla="*/ 23900 w 498335"/>
                  <a:gd name="connsiteY3" fmla="*/ -255 h 8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335" h="89663">
                    <a:moveTo>
                      <a:pt x="-183" y="89408"/>
                    </a:moveTo>
                    <a:lnTo>
                      <a:pt x="498153" y="89408"/>
                    </a:lnTo>
                    <a:lnTo>
                      <a:pt x="475181" y="-255"/>
                    </a:lnTo>
                    <a:lnTo>
                      <a:pt x="23900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0" name="Frihandsfigur: Form 49">
                <a:extLst>
                  <a:ext uri="{FF2B5EF4-FFF2-40B4-BE49-F238E27FC236}">
                    <a16:creationId xmlns:a16="http://schemas.microsoft.com/office/drawing/2014/main" id="{EB3C1704-527D-DB7D-BB30-6E450A80678B}"/>
                  </a:ext>
                </a:extLst>
              </p:cNvPr>
              <p:cNvSpPr/>
              <p:nvPr/>
            </p:nvSpPr>
            <p:spPr>
              <a:xfrm>
                <a:off x="10298876" y="3715879"/>
                <a:ext cx="496112" cy="4816"/>
              </a:xfrm>
              <a:custGeom>
                <a:avLst/>
                <a:gdLst>
                  <a:gd name="connsiteX0" fmla="*/ -183 w 496112"/>
                  <a:gd name="connsiteY0" fmla="*/ -255 h 4816"/>
                  <a:gd name="connsiteX1" fmla="*/ 495930 w 496112"/>
                  <a:gd name="connsiteY1" fmla="*/ -255 h 4816"/>
                  <a:gd name="connsiteX2" fmla="*/ 492595 w 496112"/>
                  <a:gd name="connsiteY2" fmla="*/ 4562 h 4816"/>
                  <a:gd name="connsiteX3" fmla="*/ 4263 w 496112"/>
                  <a:gd name="connsiteY3" fmla="*/ 4562 h 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6112" h="4816">
                    <a:moveTo>
                      <a:pt x="-183" y="-255"/>
                    </a:moveTo>
                    <a:lnTo>
                      <a:pt x="495930" y="-255"/>
                    </a:lnTo>
                    <a:lnTo>
                      <a:pt x="492595" y="4562"/>
                    </a:lnTo>
                    <a:lnTo>
                      <a:pt x="4263" y="4562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1" name="Frihandsfigur: Form 50">
                <a:extLst>
                  <a:ext uri="{FF2B5EF4-FFF2-40B4-BE49-F238E27FC236}">
                    <a16:creationId xmlns:a16="http://schemas.microsoft.com/office/drawing/2014/main" id="{D243E395-F5DE-A090-97BA-75F28AE6CE12}"/>
                  </a:ext>
                </a:extLst>
              </p:cNvPr>
              <p:cNvSpPr/>
              <p:nvPr/>
            </p:nvSpPr>
            <p:spPr>
              <a:xfrm>
                <a:off x="10417809" y="3573603"/>
                <a:ext cx="205262" cy="287885"/>
              </a:xfrm>
              <a:custGeom>
                <a:avLst/>
                <a:gdLst>
                  <a:gd name="connsiteX0" fmla="*/ 201375 w 205262"/>
                  <a:gd name="connsiteY0" fmla="*/ 282815 h 287885"/>
                  <a:gd name="connsiteX1" fmla="*/ 200263 w 205262"/>
                  <a:gd name="connsiteY1" fmla="*/ 280962 h 287885"/>
                  <a:gd name="connsiteX2" fmla="*/ 125049 w 205262"/>
                  <a:gd name="connsiteY2" fmla="*/ -255 h 287885"/>
                  <a:gd name="connsiteX3" fmla="*/ -183 w 205262"/>
                  <a:gd name="connsiteY3" fmla="*/ -255 h 287885"/>
                  <a:gd name="connsiteX4" fmla="*/ 75401 w 205262"/>
                  <a:gd name="connsiteY4" fmla="*/ 281703 h 287885"/>
                  <a:gd name="connsiteX5" fmla="*/ 82811 w 205262"/>
                  <a:gd name="connsiteY5" fmla="*/ 287631 h 287885"/>
                  <a:gd name="connsiteX6" fmla="*/ 205080 w 205262"/>
                  <a:gd name="connsiteY6" fmla="*/ 287631 h 287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5262" h="287885">
                    <a:moveTo>
                      <a:pt x="201375" y="282815"/>
                    </a:moveTo>
                    <a:cubicBezTo>
                      <a:pt x="201004" y="282444"/>
                      <a:pt x="200633" y="281703"/>
                      <a:pt x="200263" y="280962"/>
                    </a:cubicBezTo>
                    <a:lnTo>
                      <a:pt x="125049" y="-255"/>
                    </a:lnTo>
                    <a:lnTo>
                      <a:pt x="-183" y="-255"/>
                    </a:lnTo>
                    <a:lnTo>
                      <a:pt x="75401" y="281703"/>
                    </a:lnTo>
                    <a:cubicBezTo>
                      <a:pt x="76513" y="285038"/>
                      <a:pt x="79106" y="287261"/>
                      <a:pt x="82811" y="287631"/>
                    </a:cubicBezTo>
                    <a:lnTo>
                      <a:pt x="205080" y="287631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2" name="Frihandsfigur: Form 51">
                <a:extLst>
                  <a:ext uri="{FF2B5EF4-FFF2-40B4-BE49-F238E27FC236}">
                    <a16:creationId xmlns:a16="http://schemas.microsoft.com/office/drawing/2014/main" id="{FC9DAF1B-E585-EC30-3B60-A77BC265F87B}"/>
                  </a:ext>
                </a:extLst>
              </p:cNvPr>
              <p:cNvSpPr/>
              <p:nvPr/>
            </p:nvSpPr>
            <p:spPr>
              <a:xfrm>
                <a:off x="10394097" y="3485793"/>
                <a:ext cx="224583" cy="375697"/>
              </a:xfrm>
              <a:custGeom>
                <a:avLst/>
                <a:gdLst>
                  <a:gd name="connsiteX0" fmla="*/ 3893 w 224583"/>
                  <a:gd name="connsiteY0" fmla="*/ -255 h 375697"/>
                  <a:gd name="connsiteX1" fmla="*/ -183 w 224583"/>
                  <a:gd name="connsiteY1" fmla="*/ -255 h 375697"/>
                  <a:gd name="connsiteX2" fmla="*/ 929 w 224583"/>
                  <a:gd name="connsiteY2" fmla="*/ 3450 h 375697"/>
                  <a:gd name="connsiteX3" fmla="*/ 14267 w 224583"/>
                  <a:gd name="connsiteY3" fmla="*/ 54581 h 375697"/>
                  <a:gd name="connsiteX4" fmla="*/ 6116 w 224583"/>
                  <a:gd name="connsiteY4" fmla="*/ 54581 h 375697"/>
                  <a:gd name="connsiteX5" fmla="*/ 89110 w 224583"/>
                  <a:gd name="connsiteY5" fmla="*/ 362104 h 375697"/>
                  <a:gd name="connsiteX6" fmla="*/ 106153 w 224583"/>
                  <a:gd name="connsiteY6" fmla="*/ 375442 h 375697"/>
                  <a:gd name="connsiteX7" fmla="*/ 224346 w 224583"/>
                  <a:gd name="connsiteY7" fmla="*/ 375442 h 375697"/>
                  <a:gd name="connsiteX8" fmla="*/ 3893 w 224583"/>
                  <a:gd name="connsiteY8" fmla="*/ -255 h 375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4583" h="375697">
                    <a:moveTo>
                      <a:pt x="3893" y="-255"/>
                    </a:moveTo>
                    <a:lnTo>
                      <a:pt x="-183" y="-255"/>
                    </a:lnTo>
                    <a:lnTo>
                      <a:pt x="929" y="3450"/>
                    </a:lnTo>
                    <a:lnTo>
                      <a:pt x="14267" y="54581"/>
                    </a:lnTo>
                    <a:lnTo>
                      <a:pt x="6116" y="54581"/>
                    </a:lnTo>
                    <a:lnTo>
                      <a:pt x="89110" y="362104"/>
                    </a:lnTo>
                    <a:cubicBezTo>
                      <a:pt x="91333" y="369514"/>
                      <a:pt x="99484" y="375442"/>
                      <a:pt x="106153" y="375442"/>
                    </a:cubicBezTo>
                    <a:lnTo>
                      <a:pt x="224346" y="375442"/>
                    </a:lnTo>
                    <a:cubicBezTo>
                      <a:pt x="228422" y="375812"/>
                      <a:pt x="3893" y="-255"/>
                      <a:pt x="3893" y="-255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3" name="Frihandsfigur: Form 52">
                <a:extLst>
                  <a:ext uri="{FF2B5EF4-FFF2-40B4-BE49-F238E27FC236}">
                    <a16:creationId xmlns:a16="http://schemas.microsoft.com/office/drawing/2014/main" id="{D1C597CE-44D9-F180-296C-3BC26FD9811C}"/>
                  </a:ext>
                </a:extLst>
              </p:cNvPr>
              <p:cNvSpPr/>
              <p:nvPr/>
            </p:nvSpPr>
            <p:spPr>
              <a:xfrm>
                <a:off x="10393726" y="3482829"/>
                <a:ext cx="145239" cy="78547"/>
              </a:xfrm>
              <a:custGeom>
                <a:avLst/>
                <a:gdLst>
                  <a:gd name="connsiteX0" fmla="*/ 145057 w 145239"/>
                  <a:gd name="connsiteY0" fmla="*/ 75700 h 78547"/>
                  <a:gd name="connsiteX1" fmla="*/ 138388 w 145239"/>
                  <a:gd name="connsiteY1" fmla="*/ 51246 h 78547"/>
                  <a:gd name="connsiteX2" fmla="*/ 126161 w 145239"/>
                  <a:gd name="connsiteY2" fmla="*/ 6044 h 78547"/>
                  <a:gd name="connsiteX3" fmla="*/ 125791 w 145239"/>
                  <a:gd name="connsiteY3" fmla="*/ 5303 h 78547"/>
                  <a:gd name="connsiteX4" fmla="*/ 118010 w 145239"/>
                  <a:gd name="connsiteY4" fmla="*/ -255 h 78547"/>
                  <a:gd name="connsiteX5" fmla="*/ -183 w 145239"/>
                  <a:gd name="connsiteY5" fmla="*/ -255 h 78547"/>
                  <a:gd name="connsiteX6" fmla="*/ 929 w 145239"/>
                  <a:gd name="connsiteY6" fmla="*/ 3450 h 78547"/>
                  <a:gd name="connsiteX7" fmla="*/ 20936 w 145239"/>
                  <a:gd name="connsiteY7" fmla="*/ 78293 h 78547"/>
                  <a:gd name="connsiteX8" fmla="*/ 145057 w 145239"/>
                  <a:gd name="connsiteY8" fmla="*/ 75700 h 78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9" h="78547">
                    <a:moveTo>
                      <a:pt x="145057" y="75700"/>
                    </a:moveTo>
                    <a:lnTo>
                      <a:pt x="138388" y="51246"/>
                    </a:lnTo>
                    <a:lnTo>
                      <a:pt x="126161" y="6044"/>
                    </a:lnTo>
                    <a:lnTo>
                      <a:pt x="125791" y="5303"/>
                    </a:lnTo>
                    <a:cubicBezTo>
                      <a:pt x="124679" y="1968"/>
                      <a:pt x="121715" y="-255"/>
                      <a:pt x="118010" y="-255"/>
                    </a:cubicBezTo>
                    <a:lnTo>
                      <a:pt x="-183" y="-255"/>
                    </a:lnTo>
                    <a:lnTo>
                      <a:pt x="929" y="3450"/>
                    </a:lnTo>
                    <a:lnTo>
                      <a:pt x="20936" y="78293"/>
                    </a:lnTo>
                    <a:cubicBezTo>
                      <a:pt x="62063" y="74218"/>
                      <a:pt x="103560" y="81628"/>
                      <a:pt x="145057" y="75700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4" name="Frihandsfigur: Form 53">
                <a:extLst>
                  <a:ext uri="{FF2B5EF4-FFF2-40B4-BE49-F238E27FC236}">
                    <a16:creationId xmlns:a16="http://schemas.microsoft.com/office/drawing/2014/main" id="{781C816F-ADCE-65B4-68FF-7322C886D271}"/>
                  </a:ext>
                </a:extLst>
              </p:cNvPr>
              <p:cNvSpPr/>
              <p:nvPr/>
            </p:nvSpPr>
            <p:spPr>
              <a:xfrm>
                <a:off x="10396690" y="3485422"/>
                <a:ext cx="139311" cy="74101"/>
              </a:xfrm>
              <a:custGeom>
                <a:avLst/>
                <a:gdLst>
                  <a:gd name="connsiteX0" fmla="*/ 139129 w 139311"/>
                  <a:gd name="connsiteY0" fmla="*/ 73847 h 74101"/>
                  <a:gd name="connsiteX1" fmla="*/ 132460 w 139311"/>
                  <a:gd name="connsiteY1" fmla="*/ 48282 h 74101"/>
                  <a:gd name="connsiteX2" fmla="*/ 120603 w 139311"/>
                  <a:gd name="connsiteY2" fmla="*/ 3450 h 74101"/>
                  <a:gd name="connsiteX3" fmla="*/ 115787 w 139311"/>
                  <a:gd name="connsiteY3" fmla="*/ -255 h 74101"/>
                  <a:gd name="connsiteX4" fmla="*/ -183 w 139311"/>
                  <a:gd name="connsiteY4" fmla="*/ -255 h 74101"/>
                  <a:gd name="connsiteX5" fmla="*/ 1299 w 139311"/>
                  <a:gd name="connsiteY5" fmla="*/ 2339 h 74101"/>
                  <a:gd name="connsiteX6" fmla="*/ 20566 w 139311"/>
                  <a:gd name="connsiteY6" fmla="*/ 73847 h 74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11" h="74101">
                    <a:moveTo>
                      <a:pt x="139129" y="73847"/>
                    </a:moveTo>
                    <a:lnTo>
                      <a:pt x="132460" y="48282"/>
                    </a:lnTo>
                    <a:lnTo>
                      <a:pt x="120603" y="3450"/>
                    </a:lnTo>
                    <a:cubicBezTo>
                      <a:pt x="119862" y="1598"/>
                      <a:pt x="118010" y="-255"/>
                      <a:pt x="115787" y="-255"/>
                    </a:cubicBezTo>
                    <a:lnTo>
                      <a:pt x="-183" y="-255"/>
                    </a:lnTo>
                    <a:cubicBezTo>
                      <a:pt x="558" y="486"/>
                      <a:pt x="929" y="1227"/>
                      <a:pt x="1299" y="2339"/>
                    </a:cubicBezTo>
                    <a:lnTo>
                      <a:pt x="20566" y="73847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5" name="Frihandsfigur: Form 54">
                <a:extLst>
                  <a:ext uri="{FF2B5EF4-FFF2-40B4-BE49-F238E27FC236}">
                    <a16:creationId xmlns:a16="http://schemas.microsoft.com/office/drawing/2014/main" id="{CDE67C32-E081-0664-E011-8E8B3C1FFED4}"/>
                  </a:ext>
                </a:extLst>
              </p:cNvPr>
              <p:cNvSpPr/>
              <p:nvPr/>
            </p:nvSpPr>
            <p:spPr>
              <a:xfrm>
                <a:off x="10422255" y="3576938"/>
                <a:ext cx="195258" cy="281587"/>
              </a:xfrm>
              <a:custGeom>
                <a:avLst/>
                <a:gdLst>
                  <a:gd name="connsiteX0" fmla="*/ 193223 w 195258"/>
                  <a:gd name="connsiteY0" fmla="*/ 278739 h 281587"/>
                  <a:gd name="connsiteX1" fmla="*/ 118751 w 195258"/>
                  <a:gd name="connsiteY1" fmla="*/ -255 h 281587"/>
                  <a:gd name="connsiteX2" fmla="*/ -183 w 195258"/>
                  <a:gd name="connsiteY2" fmla="*/ -255 h 281587"/>
                  <a:gd name="connsiteX3" fmla="*/ 74660 w 195258"/>
                  <a:gd name="connsiteY3" fmla="*/ 277627 h 281587"/>
                  <a:gd name="connsiteX4" fmla="*/ 79106 w 195258"/>
                  <a:gd name="connsiteY4" fmla="*/ 281332 h 281587"/>
                  <a:gd name="connsiteX5" fmla="*/ 195076 w 195258"/>
                  <a:gd name="connsiteY5" fmla="*/ 281332 h 281587"/>
                  <a:gd name="connsiteX6" fmla="*/ 193223 w 195258"/>
                  <a:gd name="connsiteY6" fmla="*/ 278739 h 28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258" h="281587">
                    <a:moveTo>
                      <a:pt x="193223" y="278739"/>
                    </a:moveTo>
                    <a:lnTo>
                      <a:pt x="118751" y="-255"/>
                    </a:lnTo>
                    <a:lnTo>
                      <a:pt x="-183" y="-255"/>
                    </a:lnTo>
                    <a:lnTo>
                      <a:pt x="74660" y="277627"/>
                    </a:lnTo>
                    <a:cubicBezTo>
                      <a:pt x="75401" y="279480"/>
                      <a:pt x="77254" y="281332"/>
                      <a:pt x="79106" y="281332"/>
                    </a:cubicBezTo>
                    <a:lnTo>
                      <a:pt x="195076" y="281332"/>
                    </a:lnTo>
                    <a:cubicBezTo>
                      <a:pt x="193964" y="280962"/>
                      <a:pt x="193223" y="279850"/>
                      <a:pt x="193223" y="278739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6" name="Frihandsfigur: Form 55">
                <a:extLst>
                  <a:ext uri="{FF2B5EF4-FFF2-40B4-BE49-F238E27FC236}">
                    <a16:creationId xmlns:a16="http://schemas.microsoft.com/office/drawing/2014/main" id="{299D5A5A-D383-2CB1-FC8A-C9E9C1ED5FC9}"/>
                  </a:ext>
                </a:extLst>
              </p:cNvPr>
              <p:cNvSpPr/>
              <p:nvPr/>
            </p:nvSpPr>
            <p:spPr>
              <a:xfrm>
                <a:off x="10405212" y="3555819"/>
                <a:ext cx="133753" cy="11115"/>
              </a:xfrm>
              <a:custGeom>
                <a:avLst/>
                <a:gdLst>
                  <a:gd name="connsiteX0" fmla="*/ -183 w 133753"/>
                  <a:gd name="connsiteY0" fmla="*/ -255 h 11115"/>
                  <a:gd name="connsiteX1" fmla="*/ 132460 w 133753"/>
                  <a:gd name="connsiteY1" fmla="*/ -255 h 11115"/>
                  <a:gd name="connsiteX2" fmla="*/ 133571 w 133753"/>
                  <a:gd name="connsiteY2" fmla="*/ 2709 h 11115"/>
                  <a:gd name="connsiteX3" fmla="*/ 128755 w 133753"/>
                  <a:gd name="connsiteY3" fmla="*/ 10860 h 11115"/>
                  <a:gd name="connsiteX4" fmla="*/ 2781 w 133753"/>
                  <a:gd name="connsiteY4" fmla="*/ 10860 h 1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753" h="11115">
                    <a:moveTo>
                      <a:pt x="-183" y="-255"/>
                    </a:moveTo>
                    <a:lnTo>
                      <a:pt x="132460" y="-255"/>
                    </a:lnTo>
                    <a:lnTo>
                      <a:pt x="133571" y="2709"/>
                    </a:lnTo>
                    <a:lnTo>
                      <a:pt x="128755" y="10860"/>
                    </a:lnTo>
                    <a:lnTo>
                      <a:pt x="2781" y="10860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7" name="Frihandsfigur: Form 56">
                <a:extLst>
                  <a:ext uri="{FF2B5EF4-FFF2-40B4-BE49-F238E27FC236}">
                    <a16:creationId xmlns:a16="http://schemas.microsoft.com/office/drawing/2014/main" id="{C8E72ECC-56A8-2A2C-7AC9-CC6510D00320}"/>
                  </a:ext>
                </a:extLst>
              </p:cNvPr>
              <p:cNvSpPr/>
              <p:nvPr/>
            </p:nvSpPr>
            <p:spPr>
              <a:xfrm>
                <a:off x="10415216" y="3577309"/>
                <a:ext cx="78548" cy="278993"/>
              </a:xfrm>
              <a:custGeom>
                <a:avLst/>
                <a:gdLst>
                  <a:gd name="connsiteX0" fmla="*/ 3522 w 78548"/>
                  <a:gd name="connsiteY0" fmla="*/ -255 h 278993"/>
                  <a:gd name="connsiteX1" fmla="*/ -183 w 78548"/>
                  <a:gd name="connsiteY1" fmla="*/ 5303 h 278993"/>
                  <a:gd name="connsiteX2" fmla="*/ 70585 w 78548"/>
                  <a:gd name="connsiteY2" fmla="*/ 268735 h 278993"/>
                  <a:gd name="connsiteX3" fmla="*/ 78365 w 78548"/>
                  <a:gd name="connsiteY3" fmla="*/ 278739 h 278993"/>
                  <a:gd name="connsiteX4" fmla="*/ 3522 w 78548"/>
                  <a:gd name="connsiteY4" fmla="*/ -255 h 278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548" h="278993">
                    <a:moveTo>
                      <a:pt x="3522" y="-255"/>
                    </a:moveTo>
                    <a:lnTo>
                      <a:pt x="-183" y="5303"/>
                    </a:lnTo>
                    <a:lnTo>
                      <a:pt x="70585" y="268735"/>
                    </a:lnTo>
                    <a:cubicBezTo>
                      <a:pt x="71696" y="272811"/>
                      <a:pt x="74660" y="276516"/>
                      <a:pt x="78365" y="278739"/>
                    </a:cubicBezTo>
                    <a:cubicBezTo>
                      <a:pt x="77995" y="278368"/>
                      <a:pt x="3522" y="-255"/>
                      <a:pt x="3522" y="-255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8" name="Frihandsfigur: Form 57">
                <a:extLst>
                  <a:ext uri="{FF2B5EF4-FFF2-40B4-BE49-F238E27FC236}">
                    <a16:creationId xmlns:a16="http://schemas.microsoft.com/office/drawing/2014/main" id="{23AE7ED5-7BF2-9A26-2D49-5F20D0CADBEC}"/>
                  </a:ext>
                </a:extLst>
              </p:cNvPr>
              <p:cNvSpPr/>
              <p:nvPr/>
            </p:nvSpPr>
            <p:spPr>
              <a:xfrm>
                <a:off x="10384834" y="3485422"/>
                <a:ext cx="150797" cy="78548"/>
              </a:xfrm>
              <a:custGeom>
                <a:avLst/>
                <a:gdLst>
                  <a:gd name="connsiteX0" fmla="*/ 28717 w 150797"/>
                  <a:gd name="connsiteY0" fmla="*/ 73106 h 78548"/>
                  <a:gd name="connsiteX1" fmla="*/ 10191 w 150797"/>
                  <a:gd name="connsiteY1" fmla="*/ 3450 h 78548"/>
                  <a:gd name="connsiteX2" fmla="*/ 5004 w 150797"/>
                  <a:gd name="connsiteY2" fmla="*/ -255 h 78548"/>
                  <a:gd name="connsiteX3" fmla="*/ -183 w 150797"/>
                  <a:gd name="connsiteY3" fmla="*/ 4562 h 78548"/>
                  <a:gd name="connsiteX4" fmla="*/ 2411 w 150797"/>
                  <a:gd name="connsiteY4" fmla="*/ 3080 h 78548"/>
                  <a:gd name="connsiteX5" fmla="*/ 5375 w 150797"/>
                  <a:gd name="connsiteY5" fmla="*/ 5673 h 78548"/>
                  <a:gd name="connsiteX6" fmla="*/ 25012 w 150797"/>
                  <a:gd name="connsiteY6" fmla="*/ 78293 h 78548"/>
                  <a:gd name="connsiteX7" fmla="*/ 147280 w 150797"/>
                  <a:gd name="connsiteY7" fmla="*/ 78293 h 78548"/>
                  <a:gd name="connsiteX8" fmla="*/ 150615 w 150797"/>
                  <a:gd name="connsiteY8" fmla="*/ 73106 h 78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797" h="78548">
                    <a:moveTo>
                      <a:pt x="28717" y="73106"/>
                    </a:moveTo>
                    <a:cubicBezTo>
                      <a:pt x="17602" y="30868"/>
                      <a:pt x="10191" y="3450"/>
                      <a:pt x="10191" y="3450"/>
                    </a:cubicBezTo>
                    <a:cubicBezTo>
                      <a:pt x="9450" y="857"/>
                      <a:pt x="7598" y="-255"/>
                      <a:pt x="5004" y="-255"/>
                    </a:cubicBezTo>
                    <a:cubicBezTo>
                      <a:pt x="2040" y="-255"/>
                      <a:pt x="-183" y="1968"/>
                      <a:pt x="-183" y="4562"/>
                    </a:cubicBezTo>
                    <a:cubicBezTo>
                      <a:pt x="188" y="3450"/>
                      <a:pt x="1299" y="3080"/>
                      <a:pt x="2411" y="3080"/>
                    </a:cubicBezTo>
                    <a:cubicBezTo>
                      <a:pt x="3893" y="3080"/>
                      <a:pt x="5004" y="4191"/>
                      <a:pt x="5375" y="5673"/>
                    </a:cubicBezTo>
                    <a:lnTo>
                      <a:pt x="25012" y="78293"/>
                    </a:lnTo>
                    <a:lnTo>
                      <a:pt x="147280" y="78293"/>
                    </a:lnTo>
                    <a:lnTo>
                      <a:pt x="150615" y="73106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9" name="Frihandsfigur: Form 58">
                <a:extLst>
                  <a:ext uri="{FF2B5EF4-FFF2-40B4-BE49-F238E27FC236}">
                    <a16:creationId xmlns:a16="http://schemas.microsoft.com/office/drawing/2014/main" id="{174A3FB3-F0F5-4526-CA83-33171495EA3A}"/>
                  </a:ext>
                </a:extLst>
              </p:cNvPr>
              <p:cNvSpPr/>
              <p:nvPr/>
            </p:nvSpPr>
            <p:spPr>
              <a:xfrm>
                <a:off x="10694209" y="3582866"/>
                <a:ext cx="71508" cy="11115"/>
              </a:xfrm>
              <a:custGeom>
                <a:avLst/>
                <a:gdLst>
                  <a:gd name="connsiteX0" fmla="*/ -183 w 71508"/>
                  <a:gd name="connsiteY0" fmla="*/ 10860 h 11115"/>
                  <a:gd name="connsiteX1" fmla="*/ 2411 w 71508"/>
                  <a:gd name="connsiteY1" fmla="*/ 6414 h 11115"/>
                  <a:gd name="connsiteX2" fmla="*/ 13897 w 71508"/>
                  <a:gd name="connsiteY2" fmla="*/ -255 h 11115"/>
                  <a:gd name="connsiteX3" fmla="*/ 70585 w 71508"/>
                  <a:gd name="connsiteY3" fmla="*/ -255 h 11115"/>
                  <a:gd name="connsiteX4" fmla="*/ 71326 w 71508"/>
                  <a:gd name="connsiteY4" fmla="*/ 2339 h 11115"/>
                  <a:gd name="connsiteX5" fmla="*/ 65768 w 71508"/>
                  <a:gd name="connsiteY5" fmla="*/ 10860 h 1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508" h="11115">
                    <a:moveTo>
                      <a:pt x="-183" y="10860"/>
                    </a:moveTo>
                    <a:lnTo>
                      <a:pt x="2411" y="6414"/>
                    </a:lnTo>
                    <a:cubicBezTo>
                      <a:pt x="4634" y="3080"/>
                      <a:pt x="7598" y="116"/>
                      <a:pt x="13897" y="-255"/>
                    </a:cubicBezTo>
                    <a:lnTo>
                      <a:pt x="70585" y="-255"/>
                    </a:lnTo>
                    <a:lnTo>
                      <a:pt x="71326" y="2339"/>
                    </a:lnTo>
                    <a:lnTo>
                      <a:pt x="65768" y="10860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0" name="Frihandsfigur: Form 59">
                <a:extLst>
                  <a:ext uri="{FF2B5EF4-FFF2-40B4-BE49-F238E27FC236}">
                    <a16:creationId xmlns:a16="http://schemas.microsoft.com/office/drawing/2014/main" id="{2310E40D-7393-DCBD-7FB4-D67C28F6B40E}"/>
                  </a:ext>
                </a:extLst>
              </p:cNvPr>
              <p:cNvSpPr/>
              <p:nvPr/>
            </p:nvSpPr>
            <p:spPr>
              <a:xfrm>
                <a:off x="10699767" y="3586201"/>
                <a:ext cx="62245" cy="4816"/>
              </a:xfrm>
              <a:custGeom>
                <a:avLst/>
                <a:gdLst>
                  <a:gd name="connsiteX0" fmla="*/ 8339 w 62245"/>
                  <a:gd name="connsiteY0" fmla="*/ -255 h 4816"/>
                  <a:gd name="connsiteX1" fmla="*/ -183 w 62245"/>
                  <a:gd name="connsiteY1" fmla="*/ 4562 h 4816"/>
                  <a:gd name="connsiteX2" fmla="*/ 58728 w 62245"/>
                  <a:gd name="connsiteY2" fmla="*/ 4562 h 4816"/>
                  <a:gd name="connsiteX3" fmla="*/ 62063 w 62245"/>
                  <a:gd name="connsiteY3" fmla="*/ -255 h 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245" h="4816">
                    <a:moveTo>
                      <a:pt x="8339" y="-255"/>
                    </a:moveTo>
                    <a:cubicBezTo>
                      <a:pt x="3893" y="-255"/>
                      <a:pt x="1670" y="1598"/>
                      <a:pt x="-183" y="4562"/>
                    </a:cubicBezTo>
                    <a:lnTo>
                      <a:pt x="58728" y="4562"/>
                    </a:lnTo>
                    <a:lnTo>
                      <a:pt x="62063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1" name="Frihandsfigur: Form 60">
                <a:extLst>
                  <a:ext uri="{FF2B5EF4-FFF2-40B4-BE49-F238E27FC236}">
                    <a16:creationId xmlns:a16="http://schemas.microsoft.com/office/drawing/2014/main" id="{7F313E6B-FE93-022D-6F87-E2A61683A73A}"/>
                  </a:ext>
                </a:extLst>
              </p:cNvPr>
              <p:cNvSpPr/>
              <p:nvPr/>
            </p:nvSpPr>
            <p:spPr>
              <a:xfrm>
                <a:off x="10591949" y="3482458"/>
                <a:ext cx="98926" cy="316044"/>
              </a:xfrm>
              <a:custGeom>
                <a:avLst/>
                <a:gdLst>
                  <a:gd name="connsiteX0" fmla="*/ 15749 w 98926"/>
                  <a:gd name="connsiteY0" fmla="*/ 5673 h 316044"/>
                  <a:gd name="connsiteX1" fmla="*/ 7968 w 98926"/>
                  <a:gd name="connsiteY1" fmla="*/ -255 h 316044"/>
                  <a:gd name="connsiteX2" fmla="*/ -183 w 98926"/>
                  <a:gd name="connsiteY2" fmla="*/ 7526 h 316044"/>
                  <a:gd name="connsiteX3" fmla="*/ 5745 w 98926"/>
                  <a:gd name="connsiteY3" fmla="*/ 9008 h 316044"/>
                  <a:gd name="connsiteX4" fmla="*/ 5745 w 98926"/>
                  <a:gd name="connsiteY4" fmla="*/ 9378 h 316044"/>
                  <a:gd name="connsiteX5" fmla="*/ 88369 w 98926"/>
                  <a:gd name="connsiteY5" fmla="*/ 315790 h 316044"/>
                  <a:gd name="connsiteX6" fmla="*/ 98743 w 98926"/>
                  <a:gd name="connsiteY6" fmla="*/ 312455 h 316044"/>
                  <a:gd name="connsiteX7" fmla="*/ 15749 w 98926"/>
                  <a:gd name="connsiteY7" fmla="*/ 5673 h 31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26" h="316044">
                    <a:moveTo>
                      <a:pt x="15749" y="5673"/>
                    </a:moveTo>
                    <a:cubicBezTo>
                      <a:pt x="14638" y="1968"/>
                      <a:pt x="11673" y="-255"/>
                      <a:pt x="7968" y="-255"/>
                    </a:cubicBezTo>
                    <a:cubicBezTo>
                      <a:pt x="3522" y="-255"/>
                      <a:pt x="-183" y="3080"/>
                      <a:pt x="-183" y="7526"/>
                    </a:cubicBezTo>
                    <a:lnTo>
                      <a:pt x="5745" y="9008"/>
                    </a:lnTo>
                    <a:lnTo>
                      <a:pt x="5745" y="9378"/>
                    </a:lnTo>
                    <a:lnTo>
                      <a:pt x="88369" y="315790"/>
                    </a:lnTo>
                    <a:cubicBezTo>
                      <a:pt x="92074" y="315049"/>
                      <a:pt x="95409" y="313567"/>
                      <a:pt x="98743" y="312455"/>
                    </a:cubicBezTo>
                    <a:cubicBezTo>
                      <a:pt x="70584" y="209083"/>
                      <a:pt x="16490" y="8267"/>
                      <a:pt x="15749" y="5673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2" name="Frihandsfigur: Form 61">
                <a:extLst>
                  <a:ext uri="{FF2B5EF4-FFF2-40B4-BE49-F238E27FC236}">
                    <a16:creationId xmlns:a16="http://schemas.microsoft.com/office/drawing/2014/main" id="{7FF9DF66-65CE-B699-22BF-C4E7B713043E}"/>
                  </a:ext>
                </a:extLst>
              </p:cNvPr>
              <p:cNvSpPr/>
              <p:nvPr/>
            </p:nvSpPr>
            <p:spPr>
              <a:xfrm>
                <a:off x="10600471" y="3482087"/>
                <a:ext cx="271954" cy="379031"/>
              </a:xfrm>
              <a:custGeom>
                <a:avLst/>
                <a:gdLst>
                  <a:gd name="connsiteX0" fmla="*/ 265102 w 271954"/>
                  <a:gd name="connsiteY0" fmla="*/ 292077 h 379031"/>
                  <a:gd name="connsiteX1" fmla="*/ 216195 w 271954"/>
                  <a:gd name="connsiteY1" fmla="*/ 292077 h 379031"/>
                  <a:gd name="connsiteX2" fmla="*/ 212119 w 271954"/>
                  <a:gd name="connsiteY2" fmla="*/ 277627 h 379031"/>
                  <a:gd name="connsiteX3" fmla="*/ 149503 w 271954"/>
                  <a:gd name="connsiteY3" fmla="*/ 277627 h 379031"/>
                  <a:gd name="connsiteX4" fmla="*/ 141352 w 271954"/>
                  <a:gd name="connsiteY4" fmla="*/ 270588 h 379031"/>
                  <a:gd name="connsiteX5" fmla="*/ 99114 w 271954"/>
                  <a:gd name="connsiteY5" fmla="*/ 113862 h 379031"/>
                  <a:gd name="connsiteX6" fmla="*/ 99114 w 271954"/>
                  <a:gd name="connsiteY6" fmla="*/ 112380 h 379031"/>
                  <a:gd name="connsiteX7" fmla="*/ 107636 w 271954"/>
                  <a:gd name="connsiteY7" fmla="*/ 103858 h 379031"/>
                  <a:gd name="connsiteX8" fmla="*/ 161359 w 271954"/>
                  <a:gd name="connsiteY8" fmla="*/ 103858 h 379031"/>
                  <a:gd name="connsiteX9" fmla="*/ 165435 w 271954"/>
                  <a:gd name="connsiteY9" fmla="*/ 103117 h 379031"/>
                  <a:gd name="connsiteX10" fmla="*/ 139499 w 271954"/>
                  <a:gd name="connsiteY10" fmla="*/ 5673 h 379031"/>
                  <a:gd name="connsiteX11" fmla="*/ 132089 w 271954"/>
                  <a:gd name="connsiteY11" fmla="*/ -255 h 379031"/>
                  <a:gd name="connsiteX12" fmla="*/ -183 w 271954"/>
                  <a:gd name="connsiteY12" fmla="*/ -255 h 379031"/>
                  <a:gd name="connsiteX13" fmla="*/ 3893 w 271954"/>
                  <a:gd name="connsiteY13" fmla="*/ 4562 h 379031"/>
                  <a:gd name="connsiteX14" fmla="*/ 4634 w 271954"/>
                  <a:gd name="connsiteY14" fmla="*/ 6044 h 379031"/>
                  <a:gd name="connsiteX15" fmla="*/ 77624 w 271954"/>
                  <a:gd name="connsiteY15" fmla="*/ 276886 h 379031"/>
                  <a:gd name="connsiteX16" fmla="*/ 67991 w 271954"/>
                  <a:gd name="connsiteY16" fmla="*/ 270588 h 379031"/>
                  <a:gd name="connsiteX17" fmla="*/ 93556 w 271954"/>
                  <a:gd name="connsiteY17" fmla="*/ 365068 h 379031"/>
                  <a:gd name="connsiteX18" fmla="*/ 110229 w 271954"/>
                  <a:gd name="connsiteY18" fmla="*/ 378777 h 379031"/>
                  <a:gd name="connsiteX19" fmla="*/ 244354 w 271954"/>
                  <a:gd name="connsiteY19" fmla="*/ 378777 h 379031"/>
                  <a:gd name="connsiteX20" fmla="*/ 251764 w 271954"/>
                  <a:gd name="connsiteY20" fmla="*/ 372478 h 379031"/>
                  <a:gd name="connsiteX21" fmla="*/ 271771 w 271954"/>
                  <a:gd name="connsiteY21" fmla="*/ 296894 h 37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71954" h="379031">
                    <a:moveTo>
                      <a:pt x="265102" y="292077"/>
                    </a:moveTo>
                    <a:lnTo>
                      <a:pt x="216195" y="292077"/>
                    </a:lnTo>
                    <a:lnTo>
                      <a:pt x="212119" y="277627"/>
                    </a:lnTo>
                    <a:lnTo>
                      <a:pt x="149503" y="277627"/>
                    </a:lnTo>
                    <a:cubicBezTo>
                      <a:pt x="144687" y="277627"/>
                      <a:pt x="142463" y="273552"/>
                      <a:pt x="141352" y="270588"/>
                    </a:cubicBezTo>
                    <a:cubicBezTo>
                      <a:pt x="139870" y="266512"/>
                      <a:pt x="113193" y="166104"/>
                      <a:pt x="99114" y="113862"/>
                    </a:cubicBezTo>
                    <a:lnTo>
                      <a:pt x="99114" y="112380"/>
                    </a:lnTo>
                    <a:cubicBezTo>
                      <a:pt x="99114" y="107563"/>
                      <a:pt x="102819" y="103858"/>
                      <a:pt x="107636" y="103858"/>
                    </a:cubicBezTo>
                    <a:lnTo>
                      <a:pt x="161359" y="103858"/>
                    </a:lnTo>
                    <a:lnTo>
                      <a:pt x="165435" y="103117"/>
                    </a:lnTo>
                    <a:lnTo>
                      <a:pt x="139499" y="5673"/>
                    </a:lnTo>
                    <a:cubicBezTo>
                      <a:pt x="138388" y="2339"/>
                      <a:pt x="135424" y="116"/>
                      <a:pt x="132089" y="-255"/>
                    </a:cubicBezTo>
                    <a:lnTo>
                      <a:pt x="-183" y="-255"/>
                    </a:lnTo>
                    <a:lnTo>
                      <a:pt x="3893" y="4562"/>
                    </a:lnTo>
                    <a:cubicBezTo>
                      <a:pt x="4263" y="4932"/>
                      <a:pt x="4634" y="5673"/>
                      <a:pt x="4634" y="6044"/>
                    </a:cubicBezTo>
                    <a:lnTo>
                      <a:pt x="77624" y="276886"/>
                    </a:lnTo>
                    <a:cubicBezTo>
                      <a:pt x="74290" y="274663"/>
                      <a:pt x="70955" y="272440"/>
                      <a:pt x="67991" y="270588"/>
                    </a:cubicBezTo>
                    <a:lnTo>
                      <a:pt x="93556" y="365068"/>
                    </a:lnTo>
                    <a:cubicBezTo>
                      <a:pt x="95779" y="372478"/>
                      <a:pt x="103189" y="378777"/>
                      <a:pt x="110229" y="378777"/>
                    </a:cubicBezTo>
                    <a:lnTo>
                      <a:pt x="244354" y="378777"/>
                    </a:lnTo>
                    <a:cubicBezTo>
                      <a:pt x="248059" y="378777"/>
                      <a:pt x="251023" y="376183"/>
                      <a:pt x="251764" y="372478"/>
                    </a:cubicBezTo>
                    <a:cubicBezTo>
                      <a:pt x="252134" y="370625"/>
                      <a:pt x="271771" y="296894"/>
                      <a:pt x="271771" y="296894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3" name="Frihandsfigur: Form 62">
                <a:extLst>
                  <a:ext uri="{FF2B5EF4-FFF2-40B4-BE49-F238E27FC236}">
                    <a16:creationId xmlns:a16="http://schemas.microsoft.com/office/drawing/2014/main" id="{7CB1990B-A83D-69B7-368D-A4B46D43D2A5}"/>
                  </a:ext>
                </a:extLst>
              </p:cNvPr>
              <p:cNvSpPr/>
              <p:nvPr/>
            </p:nvSpPr>
            <p:spPr>
              <a:xfrm>
                <a:off x="10594542" y="3485422"/>
                <a:ext cx="108929" cy="370509"/>
              </a:xfrm>
              <a:custGeom>
                <a:avLst/>
                <a:gdLst>
                  <a:gd name="connsiteX0" fmla="*/ 10192 w 108929"/>
                  <a:gd name="connsiteY0" fmla="*/ 3450 h 370509"/>
                  <a:gd name="connsiteX1" fmla="*/ 5004 w 108929"/>
                  <a:gd name="connsiteY1" fmla="*/ -255 h 370509"/>
                  <a:gd name="connsiteX2" fmla="*/ -183 w 108929"/>
                  <a:gd name="connsiteY2" fmla="*/ 4562 h 370509"/>
                  <a:gd name="connsiteX3" fmla="*/ 2411 w 108929"/>
                  <a:gd name="connsiteY3" fmla="*/ 3080 h 370509"/>
                  <a:gd name="connsiteX4" fmla="*/ 5375 w 108929"/>
                  <a:gd name="connsiteY4" fmla="*/ 5673 h 370509"/>
                  <a:gd name="connsiteX5" fmla="*/ 100966 w 108929"/>
                  <a:gd name="connsiteY5" fmla="*/ 360251 h 370509"/>
                  <a:gd name="connsiteX6" fmla="*/ 108747 w 108929"/>
                  <a:gd name="connsiteY6" fmla="*/ 370255 h 370509"/>
                  <a:gd name="connsiteX7" fmla="*/ 10192 w 108929"/>
                  <a:gd name="connsiteY7" fmla="*/ 3450 h 370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929" h="370509">
                    <a:moveTo>
                      <a:pt x="10192" y="3450"/>
                    </a:moveTo>
                    <a:cubicBezTo>
                      <a:pt x="9450" y="857"/>
                      <a:pt x="7598" y="-255"/>
                      <a:pt x="5004" y="-255"/>
                    </a:cubicBezTo>
                    <a:cubicBezTo>
                      <a:pt x="2040" y="-255"/>
                      <a:pt x="-183" y="1968"/>
                      <a:pt x="-183" y="4562"/>
                    </a:cubicBezTo>
                    <a:cubicBezTo>
                      <a:pt x="188" y="3450"/>
                      <a:pt x="1299" y="3080"/>
                      <a:pt x="2411" y="3080"/>
                    </a:cubicBezTo>
                    <a:cubicBezTo>
                      <a:pt x="3893" y="3080"/>
                      <a:pt x="5004" y="4191"/>
                      <a:pt x="5375" y="5673"/>
                    </a:cubicBezTo>
                    <a:lnTo>
                      <a:pt x="100966" y="360251"/>
                    </a:lnTo>
                    <a:cubicBezTo>
                      <a:pt x="102078" y="364327"/>
                      <a:pt x="105042" y="368032"/>
                      <a:pt x="108747" y="370255"/>
                    </a:cubicBezTo>
                    <a:lnTo>
                      <a:pt x="10192" y="3450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58" name="Frihandsfigur: Form 1457">
                <a:extLst>
                  <a:ext uri="{FF2B5EF4-FFF2-40B4-BE49-F238E27FC236}">
                    <a16:creationId xmlns:a16="http://schemas.microsoft.com/office/drawing/2014/main" id="{AACD0EE9-A37A-5D3B-94B6-5F72BDEC07CA}"/>
                  </a:ext>
                </a:extLst>
              </p:cNvPr>
              <p:cNvSpPr/>
              <p:nvPr/>
            </p:nvSpPr>
            <p:spPr>
              <a:xfrm>
                <a:off x="10606769" y="3485422"/>
                <a:ext cx="230827" cy="373473"/>
              </a:xfrm>
              <a:custGeom>
                <a:avLst/>
                <a:gdLst>
                  <a:gd name="connsiteX0" fmla="*/ 229163 w 230827"/>
                  <a:gd name="connsiteY0" fmla="*/ 370625 h 373473"/>
                  <a:gd name="connsiteX1" fmla="*/ 203968 w 230827"/>
                  <a:gd name="connsiteY1" fmla="*/ 277257 h 373473"/>
                  <a:gd name="connsiteX2" fmla="*/ 143575 w 230827"/>
                  <a:gd name="connsiteY2" fmla="*/ 277257 h 373473"/>
                  <a:gd name="connsiteX3" fmla="*/ 132460 w 230827"/>
                  <a:gd name="connsiteY3" fmla="*/ 267994 h 373473"/>
                  <a:gd name="connsiteX4" fmla="*/ 90222 w 230827"/>
                  <a:gd name="connsiteY4" fmla="*/ 110898 h 373473"/>
                  <a:gd name="connsiteX5" fmla="*/ 90222 w 230827"/>
                  <a:gd name="connsiteY5" fmla="*/ 109045 h 373473"/>
                  <a:gd name="connsiteX6" fmla="*/ 101707 w 230827"/>
                  <a:gd name="connsiteY6" fmla="*/ 97560 h 373473"/>
                  <a:gd name="connsiteX7" fmla="*/ 155431 w 230827"/>
                  <a:gd name="connsiteY7" fmla="*/ 97560 h 373473"/>
                  <a:gd name="connsiteX8" fmla="*/ 130607 w 230827"/>
                  <a:gd name="connsiteY8" fmla="*/ 3450 h 373473"/>
                  <a:gd name="connsiteX9" fmla="*/ 125791 w 230827"/>
                  <a:gd name="connsiteY9" fmla="*/ -255 h 373473"/>
                  <a:gd name="connsiteX10" fmla="*/ -183 w 230827"/>
                  <a:gd name="connsiteY10" fmla="*/ -255 h 373473"/>
                  <a:gd name="connsiteX11" fmla="*/ 1299 w 230827"/>
                  <a:gd name="connsiteY11" fmla="*/ 2339 h 373473"/>
                  <a:gd name="connsiteX12" fmla="*/ 100225 w 230827"/>
                  <a:gd name="connsiteY12" fmla="*/ 369514 h 373473"/>
                  <a:gd name="connsiteX13" fmla="*/ 104671 w 230827"/>
                  <a:gd name="connsiteY13" fmla="*/ 373219 h 373473"/>
                  <a:gd name="connsiteX14" fmla="*/ 230645 w 230827"/>
                  <a:gd name="connsiteY14" fmla="*/ 373219 h 373473"/>
                  <a:gd name="connsiteX15" fmla="*/ 229163 w 230827"/>
                  <a:gd name="connsiteY15" fmla="*/ 370625 h 37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0827" h="373473">
                    <a:moveTo>
                      <a:pt x="229163" y="370625"/>
                    </a:moveTo>
                    <a:lnTo>
                      <a:pt x="203968" y="277257"/>
                    </a:lnTo>
                    <a:lnTo>
                      <a:pt x="143575" y="277257"/>
                    </a:lnTo>
                    <a:cubicBezTo>
                      <a:pt x="138017" y="277257"/>
                      <a:pt x="134312" y="273552"/>
                      <a:pt x="132460" y="267994"/>
                    </a:cubicBezTo>
                    <a:cubicBezTo>
                      <a:pt x="130607" y="262437"/>
                      <a:pt x="90222" y="110898"/>
                      <a:pt x="90222" y="110898"/>
                    </a:cubicBezTo>
                    <a:lnTo>
                      <a:pt x="90222" y="109045"/>
                    </a:lnTo>
                    <a:cubicBezTo>
                      <a:pt x="90222" y="102747"/>
                      <a:pt x="95409" y="97560"/>
                      <a:pt x="101707" y="97560"/>
                    </a:cubicBezTo>
                    <a:lnTo>
                      <a:pt x="155431" y="97560"/>
                    </a:lnTo>
                    <a:lnTo>
                      <a:pt x="130607" y="3450"/>
                    </a:lnTo>
                    <a:cubicBezTo>
                      <a:pt x="129866" y="1598"/>
                      <a:pt x="128013" y="-255"/>
                      <a:pt x="125791" y="-255"/>
                    </a:cubicBezTo>
                    <a:lnTo>
                      <a:pt x="-183" y="-255"/>
                    </a:lnTo>
                    <a:cubicBezTo>
                      <a:pt x="558" y="486"/>
                      <a:pt x="929" y="1227"/>
                      <a:pt x="1299" y="2339"/>
                    </a:cubicBezTo>
                    <a:lnTo>
                      <a:pt x="100225" y="369514"/>
                    </a:lnTo>
                    <a:cubicBezTo>
                      <a:pt x="100966" y="371366"/>
                      <a:pt x="102819" y="373219"/>
                      <a:pt x="104671" y="373219"/>
                    </a:cubicBezTo>
                    <a:lnTo>
                      <a:pt x="230645" y="373219"/>
                    </a:lnTo>
                    <a:cubicBezTo>
                      <a:pt x="229904" y="372478"/>
                      <a:pt x="229163" y="371737"/>
                      <a:pt x="229163" y="370625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59" name="Frihandsfigur: Form 1458">
                <a:extLst>
                  <a:ext uri="{FF2B5EF4-FFF2-40B4-BE49-F238E27FC236}">
                    <a16:creationId xmlns:a16="http://schemas.microsoft.com/office/drawing/2014/main" id="{B4B3F897-E96D-6A7C-406E-50AC2D1D3DDC}"/>
                  </a:ext>
                </a:extLst>
              </p:cNvPr>
              <p:cNvSpPr/>
              <p:nvPr/>
            </p:nvSpPr>
            <p:spPr>
              <a:xfrm>
                <a:off x="10839449" y="3777754"/>
                <a:ext cx="30011" cy="81141"/>
              </a:xfrm>
              <a:custGeom>
                <a:avLst/>
                <a:gdLst>
                  <a:gd name="connsiteX0" fmla="*/ 25382 w 30011"/>
                  <a:gd name="connsiteY0" fmla="*/ -255 h 81141"/>
                  <a:gd name="connsiteX1" fmla="*/ 5375 w 30011"/>
                  <a:gd name="connsiteY1" fmla="*/ 74959 h 81141"/>
                  <a:gd name="connsiteX2" fmla="*/ 2411 w 30011"/>
                  <a:gd name="connsiteY2" fmla="*/ 77552 h 81141"/>
                  <a:gd name="connsiteX3" fmla="*/ -183 w 30011"/>
                  <a:gd name="connsiteY3" fmla="*/ 76070 h 81141"/>
                  <a:gd name="connsiteX4" fmla="*/ 5004 w 30011"/>
                  <a:gd name="connsiteY4" fmla="*/ 80887 h 81141"/>
                  <a:gd name="connsiteX5" fmla="*/ 10191 w 30011"/>
                  <a:gd name="connsiteY5" fmla="*/ 77182 h 81141"/>
                  <a:gd name="connsiteX6" fmla="*/ 29829 w 30011"/>
                  <a:gd name="connsiteY6" fmla="*/ 3450 h 81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011" h="81141">
                    <a:moveTo>
                      <a:pt x="25382" y="-255"/>
                    </a:moveTo>
                    <a:lnTo>
                      <a:pt x="5375" y="74959"/>
                    </a:lnTo>
                    <a:cubicBezTo>
                      <a:pt x="5004" y="76441"/>
                      <a:pt x="3893" y="77552"/>
                      <a:pt x="2411" y="77552"/>
                    </a:cubicBezTo>
                    <a:cubicBezTo>
                      <a:pt x="1299" y="77552"/>
                      <a:pt x="188" y="76811"/>
                      <a:pt x="-183" y="76070"/>
                    </a:cubicBezTo>
                    <a:cubicBezTo>
                      <a:pt x="188" y="78664"/>
                      <a:pt x="2411" y="80887"/>
                      <a:pt x="5004" y="80887"/>
                    </a:cubicBezTo>
                    <a:cubicBezTo>
                      <a:pt x="7227" y="80887"/>
                      <a:pt x="9450" y="79775"/>
                      <a:pt x="10191" y="77182"/>
                    </a:cubicBezTo>
                    <a:cubicBezTo>
                      <a:pt x="10191" y="77182"/>
                      <a:pt x="10562" y="75329"/>
                      <a:pt x="29829" y="3450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</p:grpSp>
      <p:grpSp>
        <p:nvGrpSpPr>
          <p:cNvPr id="1462" name="Grupp 1461">
            <a:extLst>
              <a:ext uri="{FF2B5EF4-FFF2-40B4-BE49-F238E27FC236}">
                <a16:creationId xmlns:a16="http://schemas.microsoft.com/office/drawing/2014/main" id="{84B73B12-1F64-689F-8162-86AE7FB27E4B}"/>
              </a:ext>
            </a:extLst>
          </p:cNvPr>
          <p:cNvGrpSpPr/>
          <p:nvPr/>
        </p:nvGrpSpPr>
        <p:grpSpPr>
          <a:xfrm>
            <a:off x="9406336" y="3777381"/>
            <a:ext cx="191584" cy="300174"/>
            <a:chOff x="9695608" y="4639767"/>
            <a:chExt cx="152170" cy="238421"/>
          </a:xfrm>
        </p:grpSpPr>
        <p:grpSp>
          <p:nvGrpSpPr>
            <p:cNvPr id="1463" name="Grupp 1462">
              <a:extLst>
                <a:ext uri="{FF2B5EF4-FFF2-40B4-BE49-F238E27FC236}">
                  <a16:creationId xmlns:a16="http://schemas.microsoft.com/office/drawing/2014/main" id="{559C9BE4-AA2A-2C44-EE91-986CAE406A4F}"/>
                </a:ext>
              </a:extLst>
            </p:cNvPr>
            <p:cNvGrpSpPr/>
            <p:nvPr/>
          </p:nvGrpSpPr>
          <p:grpSpPr>
            <a:xfrm>
              <a:off x="9695608" y="4639767"/>
              <a:ext cx="152170" cy="238421"/>
              <a:chOff x="8867166" y="413755"/>
              <a:chExt cx="420400" cy="658687"/>
            </a:xfrm>
          </p:grpSpPr>
          <p:sp>
            <p:nvSpPr>
              <p:cNvPr id="596" name="Ellips 595">
                <a:extLst>
                  <a:ext uri="{FF2B5EF4-FFF2-40B4-BE49-F238E27FC236}">
                    <a16:creationId xmlns:a16="http://schemas.microsoft.com/office/drawing/2014/main" id="{16535597-B7F9-DD76-59DC-F9BB0AA0644A}"/>
                  </a:ext>
                </a:extLst>
              </p:cNvPr>
              <p:cNvSpPr/>
              <p:nvPr/>
            </p:nvSpPr>
            <p:spPr>
              <a:xfrm>
                <a:off x="8867166" y="413755"/>
                <a:ext cx="420400" cy="420400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597" name="Rak koppling 596">
                <a:extLst>
                  <a:ext uri="{FF2B5EF4-FFF2-40B4-BE49-F238E27FC236}">
                    <a16:creationId xmlns:a16="http://schemas.microsoft.com/office/drawing/2014/main" id="{CA100E36-5F21-9A01-A4D6-3525ED8CCFF0}"/>
                  </a:ext>
                </a:extLst>
              </p:cNvPr>
              <p:cNvCxnSpPr>
                <a:cxnSpLocks/>
                <a:stCxn id="596" idx="4"/>
              </p:cNvCxnSpPr>
              <p:nvPr/>
            </p:nvCxnSpPr>
            <p:spPr>
              <a:xfrm>
                <a:off x="9077366" y="834155"/>
                <a:ext cx="0" cy="238287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4" name="Bild 124">
              <a:extLst>
                <a:ext uri="{FF2B5EF4-FFF2-40B4-BE49-F238E27FC236}">
                  <a16:creationId xmlns:a16="http://schemas.microsoft.com/office/drawing/2014/main" id="{E8533F7B-C164-1DEB-1B54-9CC9DB4AE14A}"/>
                </a:ext>
              </a:extLst>
            </p:cNvPr>
            <p:cNvGrpSpPr/>
            <p:nvPr/>
          </p:nvGrpSpPr>
          <p:grpSpPr>
            <a:xfrm>
              <a:off x="9717885" y="4674073"/>
              <a:ext cx="116198" cy="71491"/>
              <a:chOff x="10255156" y="3482087"/>
              <a:chExt cx="617269" cy="379772"/>
            </a:xfrm>
            <a:solidFill>
              <a:schemeClr val="bg2">
                <a:lumMod val="25000"/>
              </a:schemeClr>
            </a:solidFill>
          </p:grpSpPr>
          <p:sp>
            <p:nvSpPr>
              <p:cNvPr id="1465" name="Frihandsfigur: Form 1464">
                <a:extLst>
                  <a:ext uri="{FF2B5EF4-FFF2-40B4-BE49-F238E27FC236}">
                    <a16:creationId xmlns:a16="http://schemas.microsoft.com/office/drawing/2014/main" id="{B2BDE05D-3E0A-81CF-CAD7-7B67DC790A4D}"/>
                  </a:ext>
                </a:extLst>
              </p:cNvPr>
              <p:cNvSpPr/>
              <p:nvPr/>
            </p:nvSpPr>
            <p:spPr>
              <a:xfrm>
                <a:off x="10503026" y="3482458"/>
                <a:ext cx="218971" cy="379401"/>
              </a:xfrm>
              <a:custGeom>
                <a:avLst/>
                <a:gdLst>
                  <a:gd name="connsiteX0" fmla="*/ 218788 w 218971"/>
                  <a:gd name="connsiteY0" fmla="*/ -255 h 379401"/>
                  <a:gd name="connsiteX1" fmla="*/ 96520 w 218971"/>
                  <a:gd name="connsiteY1" fmla="*/ -255 h 379401"/>
                  <a:gd name="connsiteX2" fmla="*/ 88740 w 218971"/>
                  <a:gd name="connsiteY2" fmla="*/ 5673 h 379401"/>
                  <a:gd name="connsiteX3" fmla="*/ -183 w 218971"/>
                  <a:gd name="connsiteY3" fmla="*/ 330981 h 379401"/>
                  <a:gd name="connsiteX4" fmla="*/ 9080 w 218971"/>
                  <a:gd name="connsiteY4" fmla="*/ 379147 h 379401"/>
                  <a:gd name="connsiteX5" fmla="*/ 113564 w 218971"/>
                  <a:gd name="connsiteY5" fmla="*/ 379147 h 379401"/>
                  <a:gd name="connsiteX6" fmla="*/ 120233 w 218971"/>
                  <a:gd name="connsiteY6" fmla="*/ 379147 h 379401"/>
                  <a:gd name="connsiteX7" fmla="*/ 128384 w 218971"/>
                  <a:gd name="connsiteY7" fmla="*/ 373219 h 379401"/>
                  <a:gd name="connsiteX8" fmla="*/ 166176 w 218971"/>
                  <a:gd name="connsiteY8" fmla="*/ 231684 h 379401"/>
                  <a:gd name="connsiteX9" fmla="*/ 168399 w 218971"/>
                  <a:gd name="connsiteY9" fmla="*/ 223903 h 379401"/>
                  <a:gd name="connsiteX10" fmla="*/ 158025 w 218971"/>
                  <a:gd name="connsiteY10" fmla="*/ 225385 h 379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8971" h="379401">
                    <a:moveTo>
                      <a:pt x="218788" y="-255"/>
                    </a:moveTo>
                    <a:lnTo>
                      <a:pt x="96520" y="-255"/>
                    </a:lnTo>
                    <a:cubicBezTo>
                      <a:pt x="92815" y="-255"/>
                      <a:pt x="89851" y="2339"/>
                      <a:pt x="88740" y="5673"/>
                    </a:cubicBezTo>
                    <a:lnTo>
                      <a:pt x="-183" y="330981"/>
                    </a:lnTo>
                    <a:lnTo>
                      <a:pt x="9080" y="379147"/>
                    </a:lnTo>
                    <a:lnTo>
                      <a:pt x="113564" y="379147"/>
                    </a:lnTo>
                    <a:lnTo>
                      <a:pt x="120233" y="379147"/>
                    </a:lnTo>
                    <a:cubicBezTo>
                      <a:pt x="124308" y="379147"/>
                      <a:pt x="127273" y="376924"/>
                      <a:pt x="128384" y="373219"/>
                    </a:cubicBezTo>
                    <a:lnTo>
                      <a:pt x="166176" y="231684"/>
                    </a:lnTo>
                    <a:lnTo>
                      <a:pt x="168399" y="223903"/>
                    </a:lnTo>
                    <a:lnTo>
                      <a:pt x="158025" y="22538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66" name="Frihandsfigur: Form 1465">
                <a:extLst>
                  <a:ext uri="{FF2B5EF4-FFF2-40B4-BE49-F238E27FC236}">
                    <a16:creationId xmlns:a16="http://schemas.microsoft.com/office/drawing/2014/main" id="{BBB29A2F-ADE1-768F-C974-86574DA5C0A1}"/>
                  </a:ext>
                </a:extLst>
              </p:cNvPr>
              <p:cNvSpPr/>
              <p:nvPr/>
            </p:nvSpPr>
            <p:spPr>
              <a:xfrm>
                <a:off x="10618625" y="3713656"/>
                <a:ext cx="48166" cy="145239"/>
              </a:xfrm>
              <a:custGeom>
                <a:avLst/>
                <a:gdLst>
                  <a:gd name="connsiteX0" fmla="*/ 42426 w 48166"/>
                  <a:gd name="connsiteY0" fmla="*/ 116 h 145239"/>
                  <a:gd name="connsiteX1" fmla="*/ 5375 w 48166"/>
                  <a:gd name="connsiteY1" fmla="*/ 139057 h 145239"/>
                  <a:gd name="connsiteX2" fmla="*/ 2411 w 48166"/>
                  <a:gd name="connsiteY2" fmla="*/ 141650 h 145239"/>
                  <a:gd name="connsiteX3" fmla="*/ -183 w 48166"/>
                  <a:gd name="connsiteY3" fmla="*/ 140168 h 145239"/>
                  <a:gd name="connsiteX4" fmla="*/ 5004 w 48166"/>
                  <a:gd name="connsiteY4" fmla="*/ 144985 h 145239"/>
                  <a:gd name="connsiteX5" fmla="*/ 10192 w 48166"/>
                  <a:gd name="connsiteY5" fmla="*/ 141280 h 145239"/>
                  <a:gd name="connsiteX6" fmla="*/ 47983 w 48166"/>
                  <a:gd name="connsiteY6" fmla="*/ -255 h 145239"/>
                  <a:gd name="connsiteX7" fmla="*/ 42426 w 48166"/>
                  <a:gd name="connsiteY7" fmla="*/ 116 h 14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166" h="145239">
                    <a:moveTo>
                      <a:pt x="42426" y="116"/>
                    </a:moveTo>
                    <a:lnTo>
                      <a:pt x="5375" y="139057"/>
                    </a:lnTo>
                    <a:cubicBezTo>
                      <a:pt x="5004" y="140539"/>
                      <a:pt x="3893" y="141650"/>
                      <a:pt x="2411" y="141650"/>
                    </a:cubicBezTo>
                    <a:cubicBezTo>
                      <a:pt x="1299" y="141650"/>
                      <a:pt x="188" y="140909"/>
                      <a:pt x="-183" y="140168"/>
                    </a:cubicBezTo>
                    <a:cubicBezTo>
                      <a:pt x="188" y="142762"/>
                      <a:pt x="2411" y="144985"/>
                      <a:pt x="5004" y="144985"/>
                    </a:cubicBezTo>
                    <a:cubicBezTo>
                      <a:pt x="7227" y="144985"/>
                      <a:pt x="9450" y="143873"/>
                      <a:pt x="10192" y="141280"/>
                    </a:cubicBezTo>
                    <a:cubicBezTo>
                      <a:pt x="10192" y="141280"/>
                      <a:pt x="27605" y="75700"/>
                      <a:pt x="47983" y="-255"/>
                    </a:cubicBezTo>
                    <a:cubicBezTo>
                      <a:pt x="46131" y="857"/>
                      <a:pt x="44278" y="857"/>
                      <a:pt x="42426" y="116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67" name="Frihandsfigur: Form 1466">
                <a:extLst>
                  <a:ext uri="{FF2B5EF4-FFF2-40B4-BE49-F238E27FC236}">
                    <a16:creationId xmlns:a16="http://schemas.microsoft.com/office/drawing/2014/main" id="{ECF155CF-C493-12A9-D528-6D6E0DD8E07E}"/>
                  </a:ext>
                </a:extLst>
              </p:cNvPr>
              <p:cNvSpPr/>
              <p:nvPr/>
            </p:nvSpPr>
            <p:spPr>
              <a:xfrm>
                <a:off x="10255156" y="3490239"/>
                <a:ext cx="264543" cy="371621"/>
              </a:xfrm>
              <a:custGeom>
                <a:avLst/>
                <a:gdLst>
                  <a:gd name="connsiteX0" fmla="*/ 260286 w 264543"/>
                  <a:gd name="connsiteY0" fmla="*/ -255 h 371621"/>
                  <a:gd name="connsiteX1" fmla="*/ 253246 w 264543"/>
                  <a:gd name="connsiteY1" fmla="*/ -255 h 371621"/>
                  <a:gd name="connsiteX2" fmla="*/ 252505 w 264543"/>
                  <a:gd name="connsiteY2" fmla="*/ 1968 h 371621"/>
                  <a:gd name="connsiteX3" fmla="*/ 156172 w 264543"/>
                  <a:gd name="connsiteY3" fmla="*/ 353211 h 371621"/>
                  <a:gd name="connsiteX4" fmla="*/ 138388 w 264543"/>
                  <a:gd name="connsiteY4" fmla="*/ 286890 h 371621"/>
                  <a:gd name="connsiteX5" fmla="*/ 137647 w 264543"/>
                  <a:gd name="connsiteY5" fmla="*/ 284667 h 371621"/>
                  <a:gd name="connsiteX6" fmla="*/ -183 w 264543"/>
                  <a:gd name="connsiteY6" fmla="*/ 284667 h 371621"/>
                  <a:gd name="connsiteX7" fmla="*/ 929 w 264543"/>
                  <a:gd name="connsiteY7" fmla="*/ 288372 h 371621"/>
                  <a:gd name="connsiteX8" fmla="*/ 21307 w 264543"/>
                  <a:gd name="connsiteY8" fmla="*/ 365068 h 371621"/>
                  <a:gd name="connsiteX9" fmla="*/ 29458 w 264543"/>
                  <a:gd name="connsiteY9" fmla="*/ 371366 h 371621"/>
                  <a:gd name="connsiteX10" fmla="*/ 156172 w 264543"/>
                  <a:gd name="connsiteY10" fmla="*/ 371366 h 371621"/>
                  <a:gd name="connsiteX11" fmla="*/ 164323 w 264543"/>
                  <a:gd name="connsiteY11" fmla="*/ 365068 h 371621"/>
                  <a:gd name="connsiteX12" fmla="*/ 263250 w 264543"/>
                  <a:gd name="connsiteY12" fmla="*/ 3821 h 371621"/>
                  <a:gd name="connsiteX13" fmla="*/ 264361 w 264543"/>
                  <a:gd name="connsiteY13" fmla="*/ 116 h 371621"/>
                  <a:gd name="connsiteX14" fmla="*/ 260286 w 264543"/>
                  <a:gd name="connsiteY14" fmla="*/ 116 h 37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4543" h="371621">
                    <a:moveTo>
                      <a:pt x="260286" y="-255"/>
                    </a:moveTo>
                    <a:lnTo>
                      <a:pt x="253246" y="-255"/>
                    </a:lnTo>
                    <a:lnTo>
                      <a:pt x="252505" y="1968"/>
                    </a:lnTo>
                    <a:lnTo>
                      <a:pt x="156172" y="353211"/>
                    </a:lnTo>
                    <a:lnTo>
                      <a:pt x="138388" y="286890"/>
                    </a:lnTo>
                    <a:lnTo>
                      <a:pt x="137647" y="284667"/>
                    </a:lnTo>
                    <a:lnTo>
                      <a:pt x="-183" y="284667"/>
                    </a:lnTo>
                    <a:lnTo>
                      <a:pt x="929" y="288372"/>
                    </a:lnTo>
                    <a:lnTo>
                      <a:pt x="21307" y="365068"/>
                    </a:lnTo>
                    <a:cubicBezTo>
                      <a:pt x="22048" y="368773"/>
                      <a:pt x="25382" y="371366"/>
                      <a:pt x="29458" y="371366"/>
                    </a:cubicBezTo>
                    <a:lnTo>
                      <a:pt x="156172" y="371366"/>
                    </a:lnTo>
                    <a:cubicBezTo>
                      <a:pt x="159877" y="371366"/>
                      <a:pt x="163212" y="368773"/>
                      <a:pt x="164323" y="365068"/>
                    </a:cubicBezTo>
                    <a:lnTo>
                      <a:pt x="263250" y="3821"/>
                    </a:lnTo>
                    <a:lnTo>
                      <a:pt x="264361" y="116"/>
                    </a:lnTo>
                    <a:lnTo>
                      <a:pt x="260286" y="116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68" name="Frihandsfigur: Form 1467">
                <a:extLst>
                  <a:ext uri="{FF2B5EF4-FFF2-40B4-BE49-F238E27FC236}">
                    <a16:creationId xmlns:a16="http://schemas.microsoft.com/office/drawing/2014/main" id="{623BCD2F-180A-B1D7-5583-26D738C1D63D}"/>
                  </a:ext>
                </a:extLst>
              </p:cNvPr>
              <p:cNvSpPr/>
              <p:nvPr/>
            </p:nvSpPr>
            <p:spPr>
              <a:xfrm>
                <a:off x="10281091" y="3482458"/>
                <a:ext cx="231568" cy="375696"/>
              </a:xfrm>
              <a:custGeom>
                <a:avLst/>
                <a:gdLst>
                  <a:gd name="connsiteX0" fmla="*/ 229163 w 231568"/>
                  <a:gd name="connsiteY0" fmla="*/ -255 h 375696"/>
                  <a:gd name="connsiteX1" fmla="*/ 108747 w 231568"/>
                  <a:gd name="connsiteY1" fmla="*/ -255 h 375696"/>
                  <a:gd name="connsiteX2" fmla="*/ 108747 w 231568"/>
                  <a:gd name="connsiteY2" fmla="*/ -255 h 375696"/>
                  <a:gd name="connsiteX3" fmla="*/ 100966 w 231568"/>
                  <a:gd name="connsiteY3" fmla="*/ 5673 h 375696"/>
                  <a:gd name="connsiteX4" fmla="*/ 929 w 231568"/>
                  <a:gd name="connsiteY4" fmla="*/ 371737 h 375696"/>
                  <a:gd name="connsiteX5" fmla="*/ -183 w 231568"/>
                  <a:gd name="connsiteY5" fmla="*/ 375442 h 375696"/>
                  <a:gd name="connsiteX6" fmla="*/ 129866 w 231568"/>
                  <a:gd name="connsiteY6" fmla="*/ 375442 h 375696"/>
                  <a:gd name="connsiteX7" fmla="*/ 130607 w 231568"/>
                  <a:gd name="connsiteY7" fmla="*/ 373219 h 375696"/>
                  <a:gd name="connsiteX8" fmla="*/ 133571 w 231568"/>
                  <a:gd name="connsiteY8" fmla="*/ 362104 h 375696"/>
                  <a:gd name="connsiteX9" fmla="*/ 231386 w 231568"/>
                  <a:gd name="connsiteY9" fmla="*/ -255 h 375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568" h="375696">
                    <a:moveTo>
                      <a:pt x="229163" y="-255"/>
                    </a:moveTo>
                    <a:lnTo>
                      <a:pt x="108747" y="-255"/>
                    </a:lnTo>
                    <a:cubicBezTo>
                      <a:pt x="108747" y="-255"/>
                      <a:pt x="112452" y="-255"/>
                      <a:pt x="108747" y="-255"/>
                    </a:cubicBezTo>
                    <a:cubicBezTo>
                      <a:pt x="105042" y="-255"/>
                      <a:pt x="102078" y="2339"/>
                      <a:pt x="100966" y="5673"/>
                    </a:cubicBezTo>
                    <a:lnTo>
                      <a:pt x="929" y="371737"/>
                    </a:lnTo>
                    <a:lnTo>
                      <a:pt x="-183" y="375442"/>
                    </a:lnTo>
                    <a:lnTo>
                      <a:pt x="129866" y="375442"/>
                    </a:lnTo>
                    <a:lnTo>
                      <a:pt x="130607" y="373219"/>
                    </a:lnTo>
                    <a:lnTo>
                      <a:pt x="133571" y="362104"/>
                    </a:lnTo>
                    <a:lnTo>
                      <a:pt x="231386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69" name="Frihandsfigur: Form 1468">
                <a:extLst>
                  <a:ext uri="{FF2B5EF4-FFF2-40B4-BE49-F238E27FC236}">
                    <a16:creationId xmlns:a16="http://schemas.microsoft.com/office/drawing/2014/main" id="{32F99172-F085-C5C8-7595-13DBA5E6E100}"/>
                  </a:ext>
                </a:extLst>
              </p:cNvPr>
              <p:cNvSpPr/>
              <p:nvPr/>
            </p:nvSpPr>
            <p:spPr>
              <a:xfrm>
                <a:off x="10259231" y="3778125"/>
                <a:ext cx="145980" cy="80771"/>
              </a:xfrm>
              <a:custGeom>
                <a:avLst/>
                <a:gdLst>
                  <a:gd name="connsiteX0" fmla="*/ 144316 w 145980"/>
                  <a:gd name="connsiteY0" fmla="*/ 77552 h 80771"/>
                  <a:gd name="connsiteX1" fmla="*/ 123567 w 145980"/>
                  <a:gd name="connsiteY1" fmla="*/ -255 h 80771"/>
                  <a:gd name="connsiteX2" fmla="*/ -183 w 145980"/>
                  <a:gd name="connsiteY2" fmla="*/ -255 h 80771"/>
                  <a:gd name="connsiteX3" fmla="*/ 20566 w 145980"/>
                  <a:gd name="connsiteY3" fmla="*/ 76811 h 80771"/>
                  <a:gd name="connsiteX4" fmla="*/ 25012 w 145980"/>
                  <a:gd name="connsiteY4" fmla="*/ 80516 h 80771"/>
                  <a:gd name="connsiteX5" fmla="*/ 145798 w 145980"/>
                  <a:gd name="connsiteY5" fmla="*/ 80516 h 80771"/>
                  <a:gd name="connsiteX6" fmla="*/ 144316 w 145980"/>
                  <a:gd name="connsiteY6" fmla="*/ 77552 h 8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980" h="80771">
                    <a:moveTo>
                      <a:pt x="144316" y="77552"/>
                    </a:moveTo>
                    <a:lnTo>
                      <a:pt x="123567" y="-255"/>
                    </a:lnTo>
                    <a:lnTo>
                      <a:pt x="-183" y="-255"/>
                    </a:lnTo>
                    <a:lnTo>
                      <a:pt x="20566" y="76811"/>
                    </a:lnTo>
                    <a:cubicBezTo>
                      <a:pt x="21307" y="78664"/>
                      <a:pt x="23159" y="80516"/>
                      <a:pt x="25012" y="80516"/>
                    </a:cubicBezTo>
                    <a:lnTo>
                      <a:pt x="145798" y="80516"/>
                    </a:lnTo>
                    <a:cubicBezTo>
                      <a:pt x="145057" y="79775"/>
                      <a:pt x="144687" y="78664"/>
                      <a:pt x="144316" y="77552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70" name="Frihandsfigur: Form 1469">
                <a:extLst>
                  <a:ext uri="{FF2B5EF4-FFF2-40B4-BE49-F238E27FC236}">
                    <a16:creationId xmlns:a16="http://schemas.microsoft.com/office/drawing/2014/main" id="{C540FE4F-50F5-504F-9DF0-CE8F17452B12}"/>
                  </a:ext>
                </a:extLst>
              </p:cNvPr>
              <p:cNvSpPr/>
              <p:nvPr/>
            </p:nvSpPr>
            <p:spPr>
              <a:xfrm>
                <a:off x="10386316" y="3493203"/>
                <a:ext cx="130048" cy="365693"/>
              </a:xfrm>
              <a:custGeom>
                <a:avLst/>
                <a:gdLst>
                  <a:gd name="connsiteX0" fmla="*/ 124308 w 130048"/>
                  <a:gd name="connsiteY0" fmla="*/ -255 h 365693"/>
                  <a:gd name="connsiteX1" fmla="*/ 28346 w 130048"/>
                  <a:gd name="connsiteY1" fmla="*/ 351359 h 365693"/>
                  <a:gd name="connsiteX2" fmla="*/ 27235 w 130048"/>
                  <a:gd name="connsiteY2" fmla="*/ 355064 h 365693"/>
                  <a:gd name="connsiteX3" fmla="*/ 25382 w 130048"/>
                  <a:gd name="connsiteY3" fmla="*/ 356546 h 365693"/>
                  <a:gd name="connsiteX4" fmla="*/ 23530 w 130048"/>
                  <a:gd name="connsiteY4" fmla="*/ 355064 h 365693"/>
                  <a:gd name="connsiteX5" fmla="*/ 5745 w 130048"/>
                  <a:gd name="connsiteY5" fmla="*/ 288372 h 365693"/>
                  <a:gd name="connsiteX6" fmla="*/ -183 w 130048"/>
                  <a:gd name="connsiteY6" fmla="*/ 284667 h 365693"/>
                  <a:gd name="connsiteX7" fmla="*/ 20566 w 130048"/>
                  <a:gd name="connsiteY7" fmla="*/ 361733 h 365693"/>
                  <a:gd name="connsiteX8" fmla="*/ 25753 w 130048"/>
                  <a:gd name="connsiteY8" fmla="*/ 365438 h 365693"/>
                  <a:gd name="connsiteX9" fmla="*/ 30940 w 130048"/>
                  <a:gd name="connsiteY9" fmla="*/ 361733 h 365693"/>
                  <a:gd name="connsiteX10" fmla="*/ 129866 w 130048"/>
                  <a:gd name="connsiteY10" fmla="*/ -255 h 36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0048" h="365693">
                    <a:moveTo>
                      <a:pt x="124308" y="-255"/>
                    </a:moveTo>
                    <a:lnTo>
                      <a:pt x="28346" y="351359"/>
                    </a:lnTo>
                    <a:cubicBezTo>
                      <a:pt x="28346" y="351359"/>
                      <a:pt x="27605" y="354323"/>
                      <a:pt x="27235" y="355064"/>
                    </a:cubicBezTo>
                    <a:cubicBezTo>
                      <a:pt x="26864" y="355805"/>
                      <a:pt x="26494" y="356546"/>
                      <a:pt x="25382" y="356546"/>
                    </a:cubicBezTo>
                    <a:cubicBezTo>
                      <a:pt x="24641" y="356546"/>
                      <a:pt x="23900" y="355805"/>
                      <a:pt x="23530" y="355064"/>
                    </a:cubicBezTo>
                    <a:cubicBezTo>
                      <a:pt x="23159" y="354323"/>
                      <a:pt x="9450" y="302822"/>
                      <a:pt x="5745" y="288372"/>
                    </a:cubicBezTo>
                    <a:lnTo>
                      <a:pt x="-183" y="284667"/>
                    </a:lnTo>
                    <a:lnTo>
                      <a:pt x="20566" y="361733"/>
                    </a:lnTo>
                    <a:cubicBezTo>
                      <a:pt x="21307" y="363956"/>
                      <a:pt x="23159" y="365438"/>
                      <a:pt x="25753" y="365438"/>
                    </a:cubicBezTo>
                    <a:cubicBezTo>
                      <a:pt x="27976" y="365438"/>
                      <a:pt x="30199" y="363956"/>
                      <a:pt x="30940" y="361733"/>
                    </a:cubicBezTo>
                    <a:lnTo>
                      <a:pt x="129866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71" name="Frihandsfigur: Form 1470">
                <a:extLst>
                  <a:ext uri="{FF2B5EF4-FFF2-40B4-BE49-F238E27FC236}">
                    <a16:creationId xmlns:a16="http://schemas.microsoft.com/office/drawing/2014/main" id="{9D58C75C-DB0F-E696-587F-CE026462ED23}"/>
                  </a:ext>
                </a:extLst>
              </p:cNvPr>
              <p:cNvSpPr/>
              <p:nvPr/>
            </p:nvSpPr>
            <p:spPr>
              <a:xfrm>
                <a:off x="10293688" y="3619917"/>
                <a:ext cx="505745" cy="103742"/>
              </a:xfrm>
              <a:custGeom>
                <a:avLst/>
                <a:gdLst>
                  <a:gd name="connsiteX0" fmla="*/ 481109 w 505745"/>
                  <a:gd name="connsiteY0" fmla="*/ -255 h 103742"/>
                  <a:gd name="connsiteX1" fmla="*/ 478886 w 505745"/>
                  <a:gd name="connsiteY1" fmla="*/ -255 h 103742"/>
                  <a:gd name="connsiteX2" fmla="*/ 27605 w 505745"/>
                  <a:gd name="connsiteY2" fmla="*/ -255 h 103742"/>
                  <a:gd name="connsiteX3" fmla="*/ 25012 w 505745"/>
                  <a:gd name="connsiteY3" fmla="*/ -255 h 103742"/>
                  <a:gd name="connsiteX4" fmla="*/ 24641 w 505745"/>
                  <a:gd name="connsiteY4" fmla="*/ 1968 h 103742"/>
                  <a:gd name="connsiteX5" fmla="*/ -183 w 505745"/>
                  <a:gd name="connsiteY5" fmla="*/ 94225 h 103742"/>
                  <a:gd name="connsiteX6" fmla="*/ -183 w 505745"/>
                  <a:gd name="connsiteY6" fmla="*/ 94225 h 103742"/>
                  <a:gd name="connsiteX7" fmla="*/ -183 w 505745"/>
                  <a:gd name="connsiteY7" fmla="*/ 94225 h 103742"/>
                  <a:gd name="connsiteX8" fmla="*/ 7968 w 505745"/>
                  <a:gd name="connsiteY8" fmla="*/ 103488 h 103742"/>
                  <a:gd name="connsiteX9" fmla="*/ 499635 w 505745"/>
                  <a:gd name="connsiteY9" fmla="*/ 103488 h 103742"/>
                  <a:gd name="connsiteX10" fmla="*/ 505563 w 505745"/>
                  <a:gd name="connsiteY10" fmla="*/ 94596 h 103742"/>
                  <a:gd name="connsiteX11" fmla="*/ 481850 w 505745"/>
                  <a:gd name="connsiteY11" fmla="*/ 1968 h 1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5745" h="103742">
                    <a:moveTo>
                      <a:pt x="481109" y="-255"/>
                    </a:moveTo>
                    <a:lnTo>
                      <a:pt x="478886" y="-255"/>
                    </a:lnTo>
                    <a:lnTo>
                      <a:pt x="27605" y="-255"/>
                    </a:lnTo>
                    <a:lnTo>
                      <a:pt x="25012" y="-255"/>
                    </a:lnTo>
                    <a:lnTo>
                      <a:pt x="24641" y="1968"/>
                    </a:lnTo>
                    <a:lnTo>
                      <a:pt x="-183" y="94225"/>
                    </a:lnTo>
                    <a:lnTo>
                      <a:pt x="-183" y="94225"/>
                    </a:lnTo>
                    <a:lnTo>
                      <a:pt x="-183" y="94225"/>
                    </a:lnTo>
                    <a:lnTo>
                      <a:pt x="7968" y="103488"/>
                    </a:lnTo>
                    <a:lnTo>
                      <a:pt x="499635" y="103488"/>
                    </a:lnTo>
                    <a:lnTo>
                      <a:pt x="505563" y="94596"/>
                    </a:lnTo>
                    <a:lnTo>
                      <a:pt x="481850" y="1968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76" name="Frihandsfigur: Form 575">
                <a:extLst>
                  <a:ext uri="{FF2B5EF4-FFF2-40B4-BE49-F238E27FC236}">
                    <a16:creationId xmlns:a16="http://schemas.microsoft.com/office/drawing/2014/main" id="{7DAAA9AC-32AB-3F4B-672B-110048E4D9B4}"/>
                  </a:ext>
                </a:extLst>
              </p:cNvPr>
              <p:cNvSpPr/>
              <p:nvPr/>
            </p:nvSpPr>
            <p:spPr>
              <a:xfrm>
                <a:off x="10297394" y="3622881"/>
                <a:ext cx="498335" cy="89663"/>
              </a:xfrm>
              <a:custGeom>
                <a:avLst/>
                <a:gdLst>
                  <a:gd name="connsiteX0" fmla="*/ -183 w 498335"/>
                  <a:gd name="connsiteY0" fmla="*/ 89408 h 89663"/>
                  <a:gd name="connsiteX1" fmla="*/ 498153 w 498335"/>
                  <a:gd name="connsiteY1" fmla="*/ 89408 h 89663"/>
                  <a:gd name="connsiteX2" fmla="*/ 475181 w 498335"/>
                  <a:gd name="connsiteY2" fmla="*/ -255 h 89663"/>
                  <a:gd name="connsiteX3" fmla="*/ 23900 w 498335"/>
                  <a:gd name="connsiteY3" fmla="*/ -255 h 8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335" h="89663">
                    <a:moveTo>
                      <a:pt x="-183" y="89408"/>
                    </a:moveTo>
                    <a:lnTo>
                      <a:pt x="498153" y="89408"/>
                    </a:lnTo>
                    <a:lnTo>
                      <a:pt x="475181" y="-255"/>
                    </a:lnTo>
                    <a:lnTo>
                      <a:pt x="23900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77" name="Frihandsfigur: Form 576">
                <a:extLst>
                  <a:ext uri="{FF2B5EF4-FFF2-40B4-BE49-F238E27FC236}">
                    <a16:creationId xmlns:a16="http://schemas.microsoft.com/office/drawing/2014/main" id="{E1B5627B-5446-B6FE-621E-E3957B40C1C4}"/>
                  </a:ext>
                </a:extLst>
              </p:cNvPr>
              <p:cNvSpPr/>
              <p:nvPr/>
            </p:nvSpPr>
            <p:spPr>
              <a:xfrm>
                <a:off x="10298876" y="3715879"/>
                <a:ext cx="496112" cy="4816"/>
              </a:xfrm>
              <a:custGeom>
                <a:avLst/>
                <a:gdLst>
                  <a:gd name="connsiteX0" fmla="*/ -183 w 496112"/>
                  <a:gd name="connsiteY0" fmla="*/ -255 h 4816"/>
                  <a:gd name="connsiteX1" fmla="*/ 495930 w 496112"/>
                  <a:gd name="connsiteY1" fmla="*/ -255 h 4816"/>
                  <a:gd name="connsiteX2" fmla="*/ 492595 w 496112"/>
                  <a:gd name="connsiteY2" fmla="*/ 4562 h 4816"/>
                  <a:gd name="connsiteX3" fmla="*/ 4263 w 496112"/>
                  <a:gd name="connsiteY3" fmla="*/ 4562 h 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6112" h="4816">
                    <a:moveTo>
                      <a:pt x="-183" y="-255"/>
                    </a:moveTo>
                    <a:lnTo>
                      <a:pt x="495930" y="-255"/>
                    </a:lnTo>
                    <a:lnTo>
                      <a:pt x="492595" y="4562"/>
                    </a:lnTo>
                    <a:lnTo>
                      <a:pt x="4263" y="4562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78" name="Frihandsfigur: Form 577">
                <a:extLst>
                  <a:ext uri="{FF2B5EF4-FFF2-40B4-BE49-F238E27FC236}">
                    <a16:creationId xmlns:a16="http://schemas.microsoft.com/office/drawing/2014/main" id="{19383068-C851-626E-AED2-4840C7D5FEF1}"/>
                  </a:ext>
                </a:extLst>
              </p:cNvPr>
              <p:cNvSpPr/>
              <p:nvPr/>
            </p:nvSpPr>
            <p:spPr>
              <a:xfrm>
                <a:off x="10417809" y="3573603"/>
                <a:ext cx="205262" cy="287885"/>
              </a:xfrm>
              <a:custGeom>
                <a:avLst/>
                <a:gdLst>
                  <a:gd name="connsiteX0" fmla="*/ 201375 w 205262"/>
                  <a:gd name="connsiteY0" fmla="*/ 282815 h 287885"/>
                  <a:gd name="connsiteX1" fmla="*/ 200263 w 205262"/>
                  <a:gd name="connsiteY1" fmla="*/ 280962 h 287885"/>
                  <a:gd name="connsiteX2" fmla="*/ 125049 w 205262"/>
                  <a:gd name="connsiteY2" fmla="*/ -255 h 287885"/>
                  <a:gd name="connsiteX3" fmla="*/ -183 w 205262"/>
                  <a:gd name="connsiteY3" fmla="*/ -255 h 287885"/>
                  <a:gd name="connsiteX4" fmla="*/ 75401 w 205262"/>
                  <a:gd name="connsiteY4" fmla="*/ 281703 h 287885"/>
                  <a:gd name="connsiteX5" fmla="*/ 82811 w 205262"/>
                  <a:gd name="connsiteY5" fmla="*/ 287631 h 287885"/>
                  <a:gd name="connsiteX6" fmla="*/ 205080 w 205262"/>
                  <a:gd name="connsiteY6" fmla="*/ 287631 h 287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5262" h="287885">
                    <a:moveTo>
                      <a:pt x="201375" y="282815"/>
                    </a:moveTo>
                    <a:cubicBezTo>
                      <a:pt x="201004" y="282444"/>
                      <a:pt x="200633" y="281703"/>
                      <a:pt x="200263" y="280962"/>
                    </a:cubicBezTo>
                    <a:lnTo>
                      <a:pt x="125049" y="-255"/>
                    </a:lnTo>
                    <a:lnTo>
                      <a:pt x="-183" y="-255"/>
                    </a:lnTo>
                    <a:lnTo>
                      <a:pt x="75401" y="281703"/>
                    </a:lnTo>
                    <a:cubicBezTo>
                      <a:pt x="76513" y="285038"/>
                      <a:pt x="79106" y="287261"/>
                      <a:pt x="82811" y="287631"/>
                    </a:cubicBezTo>
                    <a:lnTo>
                      <a:pt x="205080" y="287631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79" name="Frihandsfigur: Form 578">
                <a:extLst>
                  <a:ext uri="{FF2B5EF4-FFF2-40B4-BE49-F238E27FC236}">
                    <a16:creationId xmlns:a16="http://schemas.microsoft.com/office/drawing/2014/main" id="{F74739AF-FECE-7451-F15E-357187D98508}"/>
                  </a:ext>
                </a:extLst>
              </p:cNvPr>
              <p:cNvSpPr/>
              <p:nvPr/>
            </p:nvSpPr>
            <p:spPr>
              <a:xfrm>
                <a:off x="10394097" y="3485793"/>
                <a:ext cx="224583" cy="375697"/>
              </a:xfrm>
              <a:custGeom>
                <a:avLst/>
                <a:gdLst>
                  <a:gd name="connsiteX0" fmla="*/ 3893 w 224583"/>
                  <a:gd name="connsiteY0" fmla="*/ -255 h 375697"/>
                  <a:gd name="connsiteX1" fmla="*/ -183 w 224583"/>
                  <a:gd name="connsiteY1" fmla="*/ -255 h 375697"/>
                  <a:gd name="connsiteX2" fmla="*/ 929 w 224583"/>
                  <a:gd name="connsiteY2" fmla="*/ 3450 h 375697"/>
                  <a:gd name="connsiteX3" fmla="*/ 14267 w 224583"/>
                  <a:gd name="connsiteY3" fmla="*/ 54581 h 375697"/>
                  <a:gd name="connsiteX4" fmla="*/ 6116 w 224583"/>
                  <a:gd name="connsiteY4" fmla="*/ 54581 h 375697"/>
                  <a:gd name="connsiteX5" fmla="*/ 89110 w 224583"/>
                  <a:gd name="connsiteY5" fmla="*/ 362104 h 375697"/>
                  <a:gd name="connsiteX6" fmla="*/ 106153 w 224583"/>
                  <a:gd name="connsiteY6" fmla="*/ 375442 h 375697"/>
                  <a:gd name="connsiteX7" fmla="*/ 224346 w 224583"/>
                  <a:gd name="connsiteY7" fmla="*/ 375442 h 375697"/>
                  <a:gd name="connsiteX8" fmla="*/ 3893 w 224583"/>
                  <a:gd name="connsiteY8" fmla="*/ -255 h 375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4583" h="375697">
                    <a:moveTo>
                      <a:pt x="3893" y="-255"/>
                    </a:moveTo>
                    <a:lnTo>
                      <a:pt x="-183" y="-255"/>
                    </a:lnTo>
                    <a:lnTo>
                      <a:pt x="929" y="3450"/>
                    </a:lnTo>
                    <a:lnTo>
                      <a:pt x="14267" y="54581"/>
                    </a:lnTo>
                    <a:lnTo>
                      <a:pt x="6116" y="54581"/>
                    </a:lnTo>
                    <a:lnTo>
                      <a:pt x="89110" y="362104"/>
                    </a:lnTo>
                    <a:cubicBezTo>
                      <a:pt x="91333" y="369514"/>
                      <a:pt x="99484" y="375442"/>
                      <a:pt x="106153" y="375442"/>
                    </a:cubicBezTo>
                    <a:lnTo>
                      <a:pt x="224346" y="375442"/>
                    </a:lnTo>
                    <a:cubicBezTo>
                      <a:pt x="228422" y="375812"/>
                      <a:pt x="3893" y="-255"/>
                      <a:pt x="3893" y="-255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80" name="Frihandsfigur: Form 579">
                <a:extLst>
                  <a:ext uri="{FF2B5EF4-FFF2-40B4-BE49-F238E27FC236}">
                    <a16:creationId xmlns:a16="http://schemas.microsoft.com/office/drawing/2014/main" id="{EDA253BA-539D-0129-0473-123C5CB08C9D}"/>
                  </a:ext>
                </a:extLst>
              </p:cNvPr>
              <p:cNvSpPr/>
              <p:nvPr/>
            </p:nvSpPr>
            <p:spPr>
              <a:xfrm>
                <a:off x="10393726" y="3482829"/>
                <a:ext cx="145239" cy="78547"/>
              </a:xfrm>
              <a:custGeom>
                <a:avLst/>
                <a:gdLst>
                  <a:gd name="connsiteX0" fmla="*/ 145057 w 145239"/>
                  <a:gd name="connsiteY0" fmla="*/ 75700 h 78547"/>
                  <a:gd name="connsiteX1" fmla="*/ 138388 w 145239"/>
                  <a:gd name="connsiteY1" fmla="*/ 51246 h 78547"/>
                  <a:gd name="connsiteX2" fmla="*/ 126161 w 145239"/>
                  <a:gd name="connsiteY2" fmla="*/ 6044 h 78547"/>
                  <a:gd name="connsiteX3" fmla="*/ 125791 w 145239"/>
                  <a:gd name="connsiteY3" fmla="*/ 5303 h 78547"/>
                  <a:gd name="connsiteX4" fmla="*/ 118010 w 145239"/>
                  <a:gd name="connsiteY4" fmla="*/ -255 h 78547"/>
                  <a:gd name="connsiteX5" fmla="*/ -183 w 145239"/>
                  <a:gd name="connsiteY5" fmla="*/ -255 h 78547"/>
                  <a:gd name="connsiteX6" fmla="*/ 929 w 145239"/>
                  <a:gd name="connsiteY6" fmla="*/ 3450 h 78547"/>
                  <a:gd name="connsiteX7" fmla="*/ 20936 w 145239"/>
                  <a:gd name="connsiteY7" fmla="*/ 78293 h 78547"/>
                  <a:gd name="connsiteX8" fmla="*/ 145057 w 145239"/>
                  <a:gd name="connsiteY8" fmla="*/ 75700 h 78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9" h="78547">
                    <a:moveTo>
                      <a:pt x="145057" y="75700"/>
                    </a:moveTo>
                    <a:lnTo>
                      <a:pt x="138388" y="51246"/>
                    </a:lnTo>
                    <a:lnTo>
                      <a:pt x="126161" y="6044"/>
                    </a:lnTo>
                    <a:lnTo>
                      <a:pt x="125791" y="5303"/>
                    </a:lnTo>
                    <a:cubicBezTo>
                      <a:pt x="124679" y="1968"/>
                      <a:pt x="121715" y="-255"/>
                      <a:pt x="118010" y="-255"/>
                    </a:cubicBezTo>
                    <a:lnTo>
                      <a:pt x="-183" y="-255"/>
                    </a:lnTo>
                    <a:lnTo>
                      <a:pt x="929" y="3450"/>
                    </a:lnTo>
                    <a:lnTo>
                      <a:pt x="20936" y="78293"/>
                    </a:lnTo>
                    <a:cubicBezTo>
                      <a:pt x="62063" y="74218"/>
                      <a:pt x="103560" y="81628"/>
                      <a:pt x="145057" y="75700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81" name="Frihandsfigur: Form 580">
                <a:extLst>
                  <a:ext uri="{FF2B5EF4-FFF2-40B4-BE49-F238E27FC236}">
                    <a16:creationId xmlns:a16="http://schemas.microsoft.com/office/drawing/2014/main" id="{2EDF2201-10E1-F23A-DBE0-1ABE8329BA90}"/>
                  </a:ext>
                </a:extLst>
              </p:cNvPr>
              <p:cNvSpPr/>
              <p:nvPr/>
            </p:nvSpPr>
            <p:spPr>
              <a:xfrm>
                <a:off x="10396690" y="3485422"/>
                <a:ext cx="139311" cy="74101"/>
              </a:xfrm>
              <a:custGeom>
                <a:avLst/>
                <a:gdLst>
                  <a:gd name="connsiteX0" fmla="*/ 139129 w 139311"/>
                  <a:gd name="connsiteY0" fmla="*/ 73847 h 74101"/>
                  <a:gd name="connsiteX1" fmla="*/ 132460 w 139311"/>
                  <a:gd name="connsiteY1" fmla="*/ 48282 h 74101"/>
                  <a:gd name="connsiteX2" fmla="*/ 120603 w 139311"/>
                  <a:gd name="connsiteY2" fmla="*/ 3450 h 74101"/>
                  <a:gd name="connsiteX3" fmla="*/ 115787 w 139311"/>
                  <a:gd name="connsiteY3" fmla="*/ -255 h 74101"/>
                  <a:gd name="connsiteX4" fmla="*/ -183 w 139311"/>
                  <a:gd name="connsiteY4" fmla="*/ -255 h 74101"/>
                  <a:gd name="connsiteX5" fmla="*/ 1299 w 139311"/>
                  <a:gd name="connsiteY5" fmla="*/ 2339 h 74101"/>
                  <a:gd name="connsiteX6" fmla="*/ 20566 w 139311"/>
                  <a:gd name="connsiteY6" fmla="*/ 73847 h 74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11" h="74101">
                    <a:moveTo>
                      <a:pt x="139129" y="73847"/>
                    </a:moveTo>
                    <a:lnTo>
                      <a:pt x="132460" y="48282"/>
                    </a:lnTo>
                    <a:lnTo>
                      <a:pt x="120603" y="3450"/>
                    </a:lnTo>
                    <a:cubicBezTo>
                      <a:pt x="119862" y="1598"/>
                      <a:pt x="118010" y="-255"/>
                      <a:pt x="115787" y="-255"/>
                    </a:cubicBezTo>
                    <a:lnTo>
                      <a:pt x="-183" y="-255"/>
                    </a:lnTo>
                    <a:cubicBezTo>
                      <a:pt x="558" y="486"/>
                      <a:pt x="929" y="1227"/>
                      <a:pt x="1299" y="2339"/>
                    </a:cubicBezTo>
                    <a:lnTo>
                      <a:pt x="20566" y="73847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82" name="Frihandsfigur: Form 581">
                <a:extLst>
                  <a:ext uri="{FF2B5EF4-FFF2-40B4-BE49-F238E27FC236}">
                    <a16:creationId xmlns:a16="http://schemas.microsoft.com/office/drawing/2014/main" id="{A8B095B8-C5E0-3160-445B-54E7EF8658F0}"/>
                  </a:ext>
                </a:extLst>
              </p:cNvPr>
              <p:cNvSpPr/>
              <p:nvPr/>
            </p:nvSpPr>
            <p:spPr>
              <a:xfrm>
                <a:off x="10422255" y="3576938"/>
                <a:ext cx="195258" cy="281587"/>
              </a:xfrm>
              <a:custGeom>
                <a:avLst/>
                <a:gdLst>
                  <a:gd name="connsiteX0" fmla="*/ 193223 w 195258"/>
                  <a:gd name="connsiteY0" fmla="*/ 278739 h 281587"/>
                  <a:gd name="connsiteX1" fmla="*/ 118751 w 195258"/>
                  <a:gd name="connsiteY1" fmla="*/ -255 h 281587"/>
                  <a:gd name="connsiteX2" fmla="*/ -183 w 195258"/>
                  <a:gd name="connsiteY2" fmla="*/ -255 h 281587"/>
                  <a:gd name="connsiteX3" fmla="*/ 74660 w 195258"/>
                  <a:gd name="connsiteY3" fmla="*/ 277627 h 281587"/>
                  <a:gd name="connsiteX4" fmla="*/ 79106 w 195258"/>
                  <a:gd name="connsiteY4" fmla="*/ 281332 h 281587"/>
                  <a:gd name="connsiteX5" fmla="*/ 195076 w 195258"/>
                  <a:gd name="connsiteY5" fmla="*/ 281332 h 281587"/>
                  <a:gd name="connsiteX6" fmla="*/ 193223 w 195258"/>
                  <a:gd name="connsiteY6" fmla="*/ 278739 h 28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258" h="281587">
                    <a:moveTo>
                      <a:pt x="193223" y="278739"/>
                    </a:moveTo>
                    <a:lnTo>
                      <a:pt x="118751" y="-255"/>
                    </a:lnTo>
                    <a:lnTo>
                      <a:pt x="-183" y="-255"/>
                    </a:lnTo>
                    <a:lnTo>
                      <a:pt x="74660" y="277627"/>
                    </a:lnTo>
                    <a:cubicBezTo>
                      <a:pt x="75401" y="279480"/>
                      <a:pt x="77254" y="281332"/>
                      <a:pt x="79106" y="281332"/>
                    </a:cubicBezTo>
                    <a:lnTo>
                      <a:pt x="195076" y="281332"/>
                    </a:lnTo>
                    <a:cubicBezTo>
                      <a:pt x="193964" y="280962"/>
                      <a:pt x="193223" y="279850"/>
                      <a:pt x="193223" y="278739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83" name="Frihandsfigur: Form 582">
                <a:extLst>
                  <a:ext uri="{FF2B5EF4-FFF2-40B4-BE49-F238E27FC236}">
                    <a16:creationId xmlns:a16="http://schemas.microsoft.com/office/drawing/2014/main" id="{DF8CD47B-7D8E-744E-04D6-543AFD300EDC}"/>
                  </a:ext>
                </a:extLst>
              </p:cNvPr>
              <p:cNvSpPr/>
              <p:nvPr/>
            </p:nvSpPr>
            <p:spPr>
              <a:xfrm>
                <a:off x="10405212" y="3555819"/>
                <a:ext cx="133753" cy="11115"/>
              </a:xfrm>
              <a:custGeom>
                <a:avLst/>
                <a:gdLst>
                  <a:gd name="connsiteX0" fmla="*/ -183 w 133753"/>
                  <a:gd name="connsiteY0" fmla="*/ -255 h 11115"/>
                  <a:gd name="connsiteX1" fmla="*/ 132460 w 133753"/>
                  <a:gd name="connsiteY1" fmla="*/ -255 h 11115"/>
                  <a:gd name="connsiteX2" fmla="*/ 133571 w 133753"/>
                  <a:gd name="connsiteY2" fmla="*/ 2709 h 11115"/>
                  <a:gd name="connsiteX3" fmla="*/ 128755 w 133753"/>
                  <a:gd name="connsiteY3" fmla="*/ 10860 h 11115"/>
                  <a:gd name="connsiteX4" fmla="*/ 2781 w 133753"/>
                  <a:gd name="connsiteY4" fmla="*/ 10860 h 1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753" h="11115">
                    <a:moveTo>
                      <a:pt x="-183" y="-255"/>
                    </a:moveTo>
                    <a:lnTo>
                      <a:pt x="132460" y="-255"/>
                    </a:lnTo>
                    <a:lnTo>
                      <a:pt x="133571" y="2709"/>
                    </a:lnTo>
                    <a:lnTo>
                      <a:pt x="128755" y="10860"/>
                    </a:lnTo>
                    <a:lnTo>
                      <a:pt x="2781" y="10860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84" name="Frihandsfigur: Form 583">
                <a:extLst>
                  <a:ext uri="{FF2B5EF4-FFF2-40B4-BE49-F238E27FC236}">
                    <a16:creationId xmlns:a16="http://schemas.microsoft.com/office/drawing/2014/main" id="{830E7951-E08A-D9A7-0F89-A9F084A1C6A7}"/>
                  </a:ext>
                </a:extLst>
              </p:cNvPr>
              <p:cNvSpPr/>
              <p:nvPr/>
            </p:nvSpPr>
            <p:spPr>
              <a:xfrm>
                <a:off x="10415216" y="3577309"/>
                <a:ext cx="78548" cy="278993"/>
              </a:xfrm>
              <a:custGeom>
                <a:avLst/>
                <a:gdLst>
                  <a:gd name="connsiteX0" fmla="*/ 3522 w 78548"/>
                  <a:gd name="connsiteY0" fmla="*/ -255 h 278993"/>
                  <a:gd name="connsiteX1" fmla="*/ -183 w 78548"/>
                  <a:gd name="connsiteY1" fmla="*/ 5303 h 278993"/>
                  <a:gd name="connsiteX2" fmla="*/ 70585 w 78548"/>
                  <a:gd name="connsiteY2" fmla="*/ 268735 h 278993"/>
                  <a:gd name="connsiteX3" fmla="*/ 78365 w 78548"/>
                  <a:gd name="connsiteY3" fmla="*/ 278739 h 278993"/>
                  <a:gd name="connsiteX4" fmla="*/ 3522 w 78548"/>
                  <a:gd name="connsiteY4" fmla="*/ -255 h 278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548" h="278993">
                    <a:moveTo>
                      <a:pt x="3522" y="-255"/>
                    </a:moveTo>
                    <a:lnTo>
                      <a:pt x="-183" y="5303"/>
                    </a:lnTo>
                    <a:lnTo>
                      <a:pt x="70585" y="268735"/>
                    </a:lnTo>
                    <a:cubicBezTo>
                      <a:pt x="71696" y="272811"/>
                      <a:pt x="74660" y="276516"/>
                      <a:pt x="78365" y="278739"/>
                    </a:cubicBezTo>
                    <a:cubicBezTo>
                      <a:pt x="77995" y="278368"/>
                      <a:pt x="3522" y="-255"/>
                      <a:pt x="3522" y="-255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85" name="Frihandsfigur: Form 584">
                <a:extLst>
                  <a:ext uri="{FF2B5EF4-FFF2-40B4-BE49-F238E27FC236}">
                    <a16:creationId xmlns:a16="http://schemas.microsoft.com/office/drawing/2014/main" id="{F469214B-92BC-7D0F-FB97-F265B9399C00}"/>
                  </a:ext>
                </a:extLst>
              </p:cNvPr>
              <p:cNvSpPr/>
              <p:nvPr/>
            </p:nvSpPr>
            <p:spPr>
              <a:xfrm>
                <a:off x="10384834" y="3485422"/>
                <a:ext cx="150797" cy="78548"/>
              </a:xfrm>
              <a:custGeom>
                <a:avLst/>
                <a:gdLst>
                  <a:gd name="connsiteX0" fmla="*/ 28717 w 150797"/>
                  <a:gd name="connsiteY0" fmla="*/ 73106 h 78548"/>
                  <a:gd name="connsiteX1" fmla="*/ 10191 w 150797"/>
                  <a:gd name="connsiteY1" fmla="*/ 3450 h 78548"/>
                  <a:gd name="connsiteX2" fmla="*/ 5004 w 150797"/>
                  <a:gd name="connsiteY2" fmla="*/ -255 h 78548"/>
                  <a:gd name="connsiteX3" fmla="*/ -183 w 150797"/>
                  <a:gd name="connsiteY3" fmla="*/ 4562 h 78548"/>
                  <a:gd name="connsiteX4" fmla="*/ 2411 w 150797"/>
                  <a:gd name="connsiteY4" fmla="*/ 3080 h 78548"/>
                  <a:gd name="connsiteX5" fmla="*/ 5375 w 150797"/>
                  <a:gd name="connsiteY5" fmla="*/ 5673 h 78548"/>
                  <a:gd name="connsiteX6" fmla="*/ 25012 w 150797"/>
                  <a:gd name="connsiteY6" fmla="*/ 78293 h 78548"/>
                  <a:gd name="connsiteX7" fmla="*/ 147280 w 150797"/>
                  <a:gd name="connsiteY7" fmla="*/ 78293 h 78548"/>
                  <a:gd name="connsiteX8" fmla="*/ 150615 w 150797"/>
                  <a:gd name="connsiteY8" fmla="*/ 73106 h 78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797" h="78548">
                    <a:moveTo>
                      <a:pt x="28717" y="73106"/>
                    </a:moveTo>
                    <a:cubicBezTo>
                      <a:pt x="17602" y="30868"/>
                      <a:pt x="10191" y="3450"/>
                      <a:pt x="10191" y="3450"/>
                    </a:cubicBezTo>
                    <a:cubicBezTo>
                      <a:pt x="9450" y="857"/>
                      <a:pt x="7598" y="-255"/>
                      <a:pt x="5004" y="-255"/>
                    </a:cubicBezTo>
                    <a:cubicBezTo>
                      <a:pt x="2040" y="-255"/>
                      <a:pt x="-183" y="1968"/>
                      <a:pt x="-183" y="4562"/>
                    </a:cubicBezTo>
                    <a:cubicBezTo>
                      <a:pt x="188" y="3450"/>
                      <a:pt x="1299" y="3080"/>
                      <a:pt x="2411" y="3080"/>
                    </a:cubicBezTo>
                    <a:cubicBezTo>
                      <a:pt x="3893" y="3080"/>
                      <a:pt x="5004" y="4191"/>
                      <a:pt x="5375" y="5673"/>
                    </a:cubicBezTo>
                    <a:lnTo>
                      <a:pt x="25012" y="78293"/>
                    </a:lnTo>
                    <a:lnTo>
                      <a:pt x="147280" y="78293"/>
                    </a:lnTo>
                    <a:lnTo>
                      <a:pt x="150615" y="73106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86" name="Frihandsfigur: Form 585">
                <a:extLst>
                  <a:ext uri="{FF2B5EF4-FFF2-40B4-BE49-F238E27FC236}">
                    <a16:creationId xmlns:a16="http://schemas.microsoft.com/office/drawing/2014/main" id="{5221995E-7F70-48DF-2721-A4D954A66A19}"/>
                  </a:ext>
                </a:extLst>
              </p:cNvPr>
              <p:cNvSpPr/>
              <p:nvPr/>
            </p:nvSpPr>
            <p:spPr>
              <a:xfrm>
                <a:off x="10694209" y="3582866"/>
                <a:ext cx="71508" cy="11115"/>
              </a:xfrm>
              <a:custGeom>
                <a:avLst/>
                <a:gdLst>
                  <a:gd name="connsiteX0" fmla="*/ -183 w 71508"/>
                  <a:gd name="connsiteY0" fmla="*/ 10860 h 11115"/>
                  <a:gd name="connsiteX1" fmla="*/ 2411 w 71508"/>
                  <a:gd name="connsiteY1" fmla="*/ 6414 h 11115"/>
                  <a:gd name="connsiteX2" fmla="*/ 13897 w 71508"/>
                  <a:gd name="connsiteY2" fmla="*/ -255 h 11115"/>
                  <a:gd name="connsiteX3" fmla="*/ 70585 w 71508"/>
                  <a:gd name="connsiteY3" fmla="*/ -255 h 11115"/>
                  <a:gd name="connsiteX4" fmla="*/ 71326 w 71508"/>
                  <a:gd name="connsiteY4" fmla="*/ 2339 h 11115"/>
                  <a:gd name="connsiteX5" fmla="*/ 65768 w 71508"/>
                  <a:gd name="connsiteY5" fmla="*/ 10860 h 1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508" h="11115">
                    <a:moveTo>
                      <a:pt x="-183" y="10860"/>
                    </a:moveTo>
                    <a:lnTo>
                      <a:pt x="2411" y="6414"/>
                    </a:lnTo>
                    <a:cubicBezTo>
                      <a:pt x="4634" y="3080"/>
                      <a:pt x="7598" y="116"/>
                      <a:pt x="13897" y="-255"/>
                    </a:cubicBezTo>
                    <a:lnTo>
                      <a:pt x="70585" y="-255"/>
                    </a:lnTo>
                    <a:lnTo>
                      <a:pt x="71326" y="2339"/>
                    </a:lnTo>
                    <a:lnTo>
                      <a:pt x="65768" y="10860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87" name="Frihandsfigur: Form 586">
                <a:extLst>
                  <a:ext uri="{FF2B5EF4-FFF2-40B4-BE49-F238E27FC236}">
                    <a16:creationId xmlns:a16="http://schemas.microsoft.com/office/drawing/2014/main" id="{7EC6AB42-46EF-6511-0FBF-0FAD46487E32}"/>
                  </a:ext>
                </a:extLst>
              </p:cNvPr>
              <p:cNvSpPr/>
              <p:nvPr/>
            </p:nvSpPr>
            <p:spPr>
              <a:xfrm>
                <a:off x="10699767" y="3586201"/>
                <a:ext cx="62245" cy="4816"/>
              </a:xfrm>
              <a:custGeom>
                <a:avLst/>
                <a:gdLst>
                  <a:gd name="connsiteX0" fmla="*/ 8339 w 62245"/>
                  <a:gd name="connsiteY0" fmla="*/ -255 h 4816"/>
                  <a:gd name="connsiteX1" fmla="*/ -183 w 62245"/>
                  <a:gd name="connsiteY1" fmla="*/ 4562 h 4816"/>
                  <a:gd name="connsiteX2" fmla="*/ 58728 w 62245"/>
                  <a:gd name="connsiteY2" fmla="*/ 4562 h 4816"/>
                  <a:gd name="connsiteX3" fmla="*/ 62063 w 62245"/>
                  <a:gd name="connsiteY3" fmla="*/ -255 h 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245" h="4816">
                    <a:moveTo>
                      <a:pt x="8339" y="-255"/>
                    </a:moveTo>
                    <a:cubicBezTo>
                      <a:pt x="3893" y="-255"/>
                      <a:pt x="1670" y="1598"/>
                      <a:pt x="-183" y="4562"/>
                    </a:cubicBezTo>
                    <a:lnTo>
                      <a:pt x="58728" y="4562"/>
                    </a:lnTo>
                    <a:lnTo>
                      <a:pt x="62063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90" name="Frihandsfigur: Form 589">
                <a:extLst>
                  <a:ext uri="{FF2B5EF4-FFF2-40B4-BE49-F238E27FC236}">
                    <a16:creationId xmlns:a16="http://schemas.microsoft.com/office/drawing/2014/main" id="{BAB13522-EBAC-D3DC-A736-E3A0858AD8D4}"/>
                  </a:ext>
                </a:extLst>
              </p:cNvPr>
              <p:cNvSpPr/>
              <p:nvPr/>
            </p:nvSpPr>
            <p:spPr>
              <a:xfrm>
                <a:off x="10591949" y="3482458"/>
                <a:ext cx="98926" cy="316044"/>
              </a:xfrm>
              <a:custGeom>
                <a:avLst/>
                <a:gdLst>
                  <a:gd name="connsiteX0" fmla="*/ 15749 w 98926"/>
                  <a:gd name="connsiteY0" fmla="*/ 5673 h 316044"/>
                  <a:gd name="connsiteX1" fmla="*/ 7968 w 98926"/>
                  <a:gd name="connsiteY1" fmla="*/ -255 h 316044"/>
                  <a:gd name="connsiteX2" fmla="*/ -183 w 98926"/>
                  <a:gd name="connsiteY2" fmla="*/ 7526 h 316044"/>
                  <a:gd name="connsiteX3" fmla="*/ 5745 w 98926"/>
                  <a:gd name="connsiteY3" fmla="*/ 9008 h 316044"/>
                  <a:gd name="connsiteX4" fmla="*/ 5745 w 98926"/>
                  <a:gd name="connsiteY4" fmla="*/ 9378 h 316044"/>
                  <a:gd name="connsiteX5" fmla="*/ 88369 w 98926"/>
                  <a:gd name="connsiteY5" fmla="*/ 315790 h 316044"/>
                  <a:gd name="connsiteX6" fmla="*/ 98743 w 98926"/>
                  <a:gd name="connsiteY6" fmla="*/ 312455 h 316044"/>
                  <a:gd name="connsiteX7" fmla="*/ 15749 w 98926"/>
                  <a:gd name="connsiteY7" fmla="*/ 5673 h 31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26" h="316044">
                    <a:moveTo>
                      <a:pt x="15749" y="5673"/>
                    </a:moveTo>
                    <a:cubicBezTo>
                      <a:pt x="14638" y="1968"/>
                      <a:pt x="11673" y="-255"/>
                      <a:pt x="7968" y="-255"/>
                    </a:cubicBezTo>
                    <a:cubicBezTo>
                      <a:pt x="3522" y="-255"/>
                      <a:pt x="-183" y="3080"/>
                      <a:pt x="-183" y="7526"/>
                    </a:cubicBezTo>
                    <a:lnTo>
                      <a:pt x="5745" y="9008"/>
                    </a:lnTo>
                    <a:lnTo>
                      <a:pt x="5745" y="9378"/>
                    </a:lnTo>
                    <a:lnTo>
                      <a:pt x="88369" y="315790"/>
                    </a:lnTo>
                    <a:cubicBezTo>
                      <a:pt x="92074" y="315049"/>
                      <a:pt x="95409" y="313567"/>
                      <a:pt x="98743" y="312455"/>
                    </a:cubicBezTo>
                    <a:cubicBezTo>
                      <a:pt x="70584" y="209083"/>
                      <a:pt x="16490" y="8267"/>
                      <a:pt x="15749" y="5673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91" name="Frihandsfigur: Form 590">
                <a:extLst>
                  <a:ext uri="{FF2B5EF4-FFF2-40B4-BE49-F238E27FC236}">
                    <a16:creationId xmlns:a16="http://schemas.microsoft.com/office/drawing/2014/main" id="{0F827D36-3341-46D7-03AD-F7A35DE7756F}"/>
                  </a:ext>
                </a:extLst>
              </p:cNvPr>
              <p:cNvSpPr/>
              <p:nvPr/>
            </p:nvSpPr>
            <p:spPr>
              <a:xfrm>
                <a:off x="10600471" y="3482087"/>
                <a:ext cx="271954" cy="379031"/>
              </a:xfrm>
              <a:custGeom>
                <a:avLst/>
                <a:gdLst>
                  <a:gd name="connsiteX0" fmla="*/ 265102 w 271954"/>
                  <a:gd name="connsiteY0" fmla="*/ 292077 h 379031"/>
                  <a:gd name="connsiteX1" fmla="*/ 216195 w 271954"/>
                  <a:gd name="connsiteY1" fmla="*/ 292077 h 379031"/>
                  <a:gd name="connsiteX2" fmla="*/ 212119 w 271954"/>
                  <a:gd name="connsiteY2" fmla="*/ 277627 h 379031"/>
                  <a:gd name="connsiteX3" fmla="*/ 149503 w 271954"/>
                  <a:gd name="connsiteY3" fmla="*/ 277627 h 379031"/>
                  <a:gd name="connsiteX4" fmla="*/ 141352 w 271954"/>
                  <a:gd name="connsiteY4" fmla="*/ 270588 h 379031"/>
                  <a:gd name="connsiteX5" fmla="*/ 99114 w 271954"/>
                  <a:gd name="connsiteY5" fmla="*/ 113862 h 379031"/>
                  <a:gd name="connsiteX6" fmla="*/ 99114 w 271954"/>
                  <a:gd name="connsiteY6" fmla="*/ 112380 h 379031"/>
                  <a:gd name="connsiteX7" fmla="*/ 107636 w 271954"/>
                  <a:gd name="connsiteY7" fmla="*/ 103858 h 379031"/>
                  <a:gd name="connsiteX8" fmla="*/ 161359 w 271954"/>
                  <a:gd name="connsiteY8" fmla="*/ 103858 h 379031"/>
                  <a:gd name="connsiteX9" fmla="*/ 165435 w 271954"/>
                  <a:gd name="connsiteY9" fmla="*/ 103117 h 379031"/>
                  <a:gd name="connsiteX10" fmla="*/ 139499 w 271954"/>
                  <a:gd name="connsiteY10" fmla="*/ 5673 h 379031"/>
                  <a:gd name="connsiteX11" fmla="*/ 132089 w 271954"/>
                  <a:gd name="connsiteY11" fmla="*/ -255 h 379031"/>
                  <a:gd name="connsiteX12" fmla="*/ -183 w 271954"/>
                  <a:gd name="connsiteY12" fmla="*/ -255 h 379031"/>
                  <a:gd name="connsiteX13" fmla="*/ 3893 w 271954"/>
                  <a:gd name="connsiteY13" fmla="*/ 4562 h 379031"/>
                  <a:gd name="connsiteX14" fmla="*/ 4634 w 271954"/>
                  <a:gd name="connsiteY14" fmla="*/ 6044 h 379031"/>
                  <a:gd name="connsiteX15" fmla="*/ 77624 w 271954"/>
                  <a:gd name="connsiteY15" fmla="*/ 276886 h 379031"/>
                  <a:gd name="connsiteX16" fmla="*/ 67991 w 271954"/>
                  <a:gd name="connsiteY16" fmla="*/ 270588 h 379031"/>
                  <a:gd name="connsiteX17" fmla="*/ 93556 w 271954"/>
                  <a:gd name="connsiteY17" fmla="*/ 365068 h 379031"/>
                  <a:gd name="connsiteX18" fmla="*/ 110229 w 271954"/>
                  <a:gd name="connsiteY18" fmla="*/ 378777 h 379031"/>
                  <a:gd name="connsiteX19" fmla="*/ 244354 w 271954"/>
                  <a:gd name="connsiteY19" fmla="*/ 378777 h 379031"/>
                  <a:gd name="connsiteX20" fmla="*/ 251764 w 271954"/>
                  <a:gd name="connsiteY20" fmla="*/ 372478 h 379031"/>
                  <a:gd name="connsiteX21" fmla="*/ 271771 w 271954"/>
                  <a:gd name="connsiteY21" fmla="*/ 296894 h 37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71954" h="379031">
                    <a:moveTo>
                      <a:pt x="265102" y="292077"/>
                    </a:moveTo>
                    <a:lnTo>
                      <a:pt x="216195" y="292077"/>
                    </a:lnTo>
                    <a:lnTo>
                      <a:pt x="212119" y="277627"/>
                    </a:lnTo>
                    <a:lnTo>
                      <a:pt x="149503" y="277627"/>
                    </a:lnTo>
                    <a:cubicBezTo>
                      <a:pt x="144687" y="277627"/>
                      <a:pt x="142463" y="273552"/>
                      <a:pt x="141352" y="270588"/>
                    </a:cubicBezTo>
                    <a:cubicBezTo>
                      <a:pt x="139870" y="266512"/>
                      <a:pt x="113193" y="166104"/>
                      <a:pt x="99114" y="113862"/>
                    </a:cubicBezTo>
                    <a:lnTo>
                      <a:pt x="99114" y="112380"/>
                    </a:lnTo>
                    <a:cubicBezTo>
                      <a:pt x="99114" y="107563"/>
                      <a:pt x="102819" y="103858"/>
                      <a:pt x="107636" y="103858"/>
                    </a:cubicBezTo>
                    <a:lnTo>
                      <a:pt x="161359" y="103858"/>
                    </a:lnTo>
                    <a:lnTo>
                      <a:pt x="165435" y="103117"/>
                    </a:lnTo>
                    <a:lnTo>
                      <a:pt x="139499" y="5673"/>
                    </a:lnTo>
                    <a:cubicBezTo>
                      <a:pt x="138388" y="2339"/>
                      <a:pt x="135424" y="116"/>
                      <a:pt x="132089" y="-255"/>
                    </a:cubicBezTo>
                    <a:lnTo>
                      <a:pt x="-183" y="-255"/>
                    </a:lnTo>
                    <a:lnTo>
                      <a:pt x="3893" y="4562"/>
                    </a:lnTo>
                    <a:cubicBezTo>
                      <a:pt x="4263" y="4932"/>
                      <a:pt x="4634" y="5673"/>
                      <a:pt x="4634" y="6044"/>
                    </a:cubicBezTo>
                    <a:lnTo>
                      <a:pt x="77624" y="276886"/>
                    </a:lnTo>
                    <a:cubicBezTo>
                      <a:pt x="74290" y="274663"/>
                      <a:pt x="70955" y="272440"/>
                      <a:pt x="67991" y="270588"/>
                    </a:cubicBezTo>
                    <a:lnTo>
                      <a:pt x="93556" y="365068"/>
                    </a:lnTo>
                    <a:cubicBezTo>
                      <a:pt x="95779" y="372478"/>
                      <a:pt x="103189" y="378777"/>
                      <a:pt x="110229" y="378777"/>
                    </a:cubicBezTo>
                    <a:lnTo>
                      <a:pt x="244354" y="378777"/>
                    </a:lnTo>
                    <a:cubicBezTo>
                      <a:pt x="248059" y="378777"/>
                      <a:pt x="251023" y="376183"/>
                      <a:pt x="251764" y="372478"/>
                    </a:cubicBezTo>
                    <a:cubicBezTo>
                      <a:pt x="252134" y="370625"/>
                      <a:pt x="271771" y="296894"/>
                      <a:pt x="271771" y="296894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93" name="Frihandsfigur: Form 592">
                <a:extLst>
                  <a:ext uri="{FF2B5EF4-FFF2-40B4-BE49-F238E27FC236}">
                    <a16:creationId xmlns:a16="http://schemas.microsoft.com/office/drawing/2014/main" id="{28D33010-3F0A-6384-6CF5-5F0E14ED5AA3}"/>
                  </a:ext>
                </a:extLst>
              </p:cNvPr>
              <p:cNvSpPr/>
              <p:nvPr/>
            </p:nvSpPr>
            <p:spPr>
              <a:xfrm>
                <a:off x="10594542" y="3485422"/>
                <a:ext cx="108929" cy="370509"/>
              </a:xfrm>
              <a:custGeom>
                <a:avLst/>
                <a:gdLst>
                  <a:gd name="connsiteX0" fmla="*/ 10192 w 108929"/>
                  <a:gd name="connsiteY0" fmla="*/ 3450 h 370509"/>
                  <a:gd name="connsiteX1" fmla="*/ 5004 w 108929"/>
                  <a:gd name="connsiteY1" fmla="*/ -255 h 370509"/>
                  <a:gd name="connsiteX2" fmla="*/ -183 w 108929"/>
                  <a:gd name="connsiteY2" fmla="*/ 4562 h 370509"/>
                  <a:gd name="connsiteX3" fmla="*/ 2411 w 108929"/>
                  <a:gd name="connsiteY3" fmla="*/ 3080 h 370509"/>
                  <a:gd name="connsiteX4" fmla="*/ 5375 w 108929"/>
                  <a:gd name="connsiteY4" fmla="*/ 5673 h 370509"/>
                  <a:gd name="connsiteX5" fmla="*/ 100966 w 108929"/>
                  <a:gd name="connsiteY5" fmla="*/ 360251 h 370509"/>
                  <a:gd name="connsiteX6" fmla="*/ 108747 w 108929"/>
                  <a:gd name="connsiteY6" fmla="*/ 370255 h 370509"/>
                  <a:gd name="connsiteX7" fmla="*/ 10192 w 108929"/>
                  <a:gd name="connsiteY7" fmla="*/ 3450 h 370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929" h="370509">
                    <a:moveTo>
                      <a:pt x="10192" y="3450"/>
                    </a:moveTo>
                    <a:cubicBezTo>
                      <a:pt x="9450" y="857"/>
                      <a:pt x="7598" y="-255"/>
                      <a:pt x="5004" y="-255"/>
                    </a:cubicBezTo>
                    <a:cubicBezTo>
                      <a:pt x="2040" y="-255"/>
                      <a:pt x="-183" y="1968"/>
                      <a:pt x="-183" y="4562"/>
                    </a:cubicBezTo>
                    <a:cubicBezTo>
                      <a:pt x="188" y="3450"/>
                      <a:pt x="1299" y="3080"/>
                      <a:pt x="2411" y="3080"/>
                    </a:cubicBezTo>
                    <a:cubicBezTo>
                      <a:pt x="3893" y="3080"/>
                      <a:pt x="5004" y="4191"/>
                      <a:pt x="5375" y="5673"/>
                    </a:cubicBezTo>
                    <a:lnTo>
                      <a:pt x="100966" y="360251"/>
                    </a:lnTo>
                    <a:cubicBezTo>
                      <a:pt x="102078" y="364327"/>
                      <a:pt x="105042" y="368032"/>
                      <a:pt x="108747" y="370255"/>
                    </a:cubicBezTo>
                    <a:lnTo>
                      <a:pt x="10192" y="3450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94" name="Frihandsfigur: Form 593">
                <a:extLst>
                  <a:ext uri="{FF2B5EF4-FFF2-40B4-BE49-F238E27FC236}">
                    <a16:creationId xmlns:a16="http://schemas.microsoft.com/office/drawing/2014/main" id="{357D42C6-FD87-0EBB-F00B-76F8F28EB4B1}"/>
                  </a:ext>
                </a:extLst>
              </p:cNvPr>
              <p:cNvSpPr/>
              <p:nvPr/>
            </p:nvSpPr>
            <p:spPr>
              <a:xfrm>
                <a:off x="10606769" y="3485422"/>
                <a:ext cx="230827" cy="373473"/>
              </a:xfrm>
              <a:custGeom>
                <a:avLst/>
                <a:gdLst>
                  <a:gd name="connsiteX0" fmla="*/ 229163 w 230827"/>
                  <a:gd name="connsiteY0" fmla="*/ 370625 h 373473"/>
                  <a:gd name="connsiteX1" fmla="*/ 203968 w 230827"/>
                  <a:gd name="connsiteY1" fmla="*/ 277257 h 373473"/>
                  <a:gd name="connsiteX2" fmla="*/ 143575 w 230827"/>
                  <a:gd name="connsiteY2" fmla="*/ 277257 h 373473"/>
                  <a:gd name="connsiteX3" fmla="*/ 132460 w 230827"/>
                  <a:gd name="connsiteY3" fmla="*/ 267994 h 373473"/>
                  <a:gd name="connsiteX4" fmla="*/ 90222 w 230827"/>
                  <a:gd name="connsiteY4" fmla="*/ 110898 h 373473"/>
                  <a:gd name="connsiteX5" fmla="*/ 90222 w 230827"/>
                  <a:gd name="connsiteY5" fmla="*/ 109045 h 373473"/>
                  <a:gd name="connsiteX6" fmla="*/ 101707 w 230827"/>
                  <a:gd name="connsiteY6" fmla="*/ 97560 h 373473"/>
                  <a:gd name="connsiteX7" fmla="*/ 155431 w 230827"/>
                  <a:gd name="connsiteY7" fmla="*/ 97560 h 373473"/>
                  <a:gd name="connsiteX8" fmla="*/ 130607 w 230827"/>
                  <a:gd name="connsiteY8" fmla="*/ 3450 h 373473"/>
                  <a:gd name="connsiteX9" fmla="*/ 125791 w 230827"/>
                  <a:gd name="connsiteY9" fmla="*/ -255 h 373473"/>
                  <a:gd name="connsiteX10" fmla="*/ -183 w 230827"/>
                  <a:gd name="connsiteY10" fmla="*/ -255 h 373473"/>
                  <a:gd name="connsiteX11" fmla="*/ 1299 w 230827"/>
                  <a:gd name="connsiteY11" fmla="*/ 2339 h 373473"/>
                  <a:gd name="connsiteX12" fmla="*/ 100225 w 230827"/>
                  <a:gd name="connsiteY12" fmla="*/ 369514 h 373473"/>
                  <a:gd name="connsiteX13" fmla="*/ 104671 w 230827"/>
                  <a:gd name="connsiteY13" fmla="*/ 373219 h 373473"/>
                  <a:gd name="connsiteX14" fmla="*/ 230645 w 230827"/>
                  <a:gd name="connsiteY14" fmla="*/ 373219 h 373473"/>
                  <a:gd name="connsiteX15" fmla="*/ 229163 w 230827"/>
                  <a:gd name="connsiteY15" fmla="*/ 370625 h 37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0827" h="373473">
                    <a:moveTo>
                      <a:pt x="229163" y="370625"/>
                    </a:moveTo>
                    <a:lnTo>
                      <a:pt x="203968" y="277257"/>
                    </a:lnTo>
                    <a:lnTo>
                      <a:pt x="143575" y="277257"/>
                    </a:lnTo>
                    <a:cubicBezTo>
                      <a:pt x="138017" y="277257"/>
                      <a:pt x="134312" y="273552"/>
                      <a:pt x="132460" y="267994"/>
                    </a:cubicBezTo>
                    <a:cubicBezTo>
                      <a:pt x="130607" y="262437"/>
                      <a:pt x="90222" y="110898"/>
                      <a:pt x="90222" y="110898"/>
                    </a:cubicBezTo>
                    <a:lnTo>
                      <a:pt x="90222" y="109045"/>
                    </a:lnTo>
                    <a:cubicBezTo>
                      <a:pt x="90222" y="102747"/>
                      <a:pt x="95409" y="97560"/>
                      <a:pt x="101707" y="97560"/>
                    </a:cubicBezTo>
                    <a:lnTo>
                      <a:pt x="155431" y="97560"/>
                    </a:lnTo>
                    <a:lnTo>
                      <a:pt x="130607" y="3450"/>
                    </a:lnTo>
                    <a:cubicBezTo>
                      <a:pt x="129866" y="1598"/>
                      <a:pt x="128013" y="-255"/>
                      <a:pt x="125791" y="-255"/>
                    </a:cubicBezTo>
                    <a:lnTo>
                      <a:pt x="-183" y="-255"/>
                    </a:lnTo>
                    <a:cubicBezTo>
                      <a:pt x="558" y="486"/>
                      <a:pt x="929" y="1227"/>
                      <a:pt x="1299" y="2339"/>
                    </a:cubicBezTo>
                    <a:lnTo>
                      <a:pt x="100225" y="369514"/>
                    </a:lnTo>
                    <a:cubicBezTo>
                      <a:pt x="100966" y="371366"/>
                      <a:pt x="102819" y="373219"/>
                      <a:pt x="104671" y="373219"/>
                    </a:cubicBezTo>
                    <a:lnTo>
                      <a:pt x="230645" y="373219"/>
                    </a:lnTo>
                    <a:cubicBezTo>
                      <a:pt x="229904" y="372478"/>
                      <a:pt x="229163" y="371737"/>
                      <a:pt x="229163" y="370625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95" name="Frihandsfigur: Form 594">
                <a:extLst>
                  <a:ext uri="{FF2B5EF4-FFF2-40B4-BE49-F238E27FC236}">
                    <a16:creationId xmlns:a16="http://schemas.microsoft.com/office/drawing/2014/main" id="{58ABAB83-BB0E-DEF4-AC4B-485CEB370160}"/>
                  </a:ext>
                </a:extLst>
              </p:cNvPr>
              <p:cNvSpPr/>
              <p:nvPr/>
            </p:nvSpPr>
            <p:spPr>
              <a:xfrm>
                <a:off x="10839449" y="3777754"/>
                <a:ext cx="30011" cy="81141"/>
              </a:xfrm>
              <a:custGeom>
                <a:avLst/>
                <a:gdLst>
                  <a:gd name="connsiteX0" fmla="*/ 25382 w 30011"/>
                  <a:gd name="connsiteY0" fmla="*/ -255 h 81141"/>
                  <a:gd name="connsiteX1" fmla="*/ 5375 w 30011"/>
                  <a:gd name="connsiteY1" fmla="*/ 74959 h 81141"/>
                  <a:gd name="connsiteX2" fmla="*/ 2411 w 30011"/>
                  <a:gd name="connsiteY2" fmla="*/ 77552 h 81141"/>
                  <a:gd name="connsiteX3" fmla="*/ -183 w 30011"/>
                  <a:gd name="connsiteY3" fmla="*/ 76070 h 81141"/>
                  <a:gd name="connsiteX4" fmla="*/ 5004 w 30011"/>
                  <a:gd name="connsiteY4" fmla="*/ 80887 h 81141"/>
                  <a:gd name="connsiteX5" fmla="*/ 10191 w 30011"/>
                  <a:gd name="connsiteY5" fmla="*/ 77182 h 81141"/>
                  <a:gd name="connsiteX6" fmla="*/ 29829 w 30011"/>
                  <a:gd name="connsiteY6" fmla="*/ 3450 h 81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011" h="81141">
                    <a:moveTo>
                      <a:pt x="25382" y="-255"/>
                    </a:moveTo>
                    <a:lnTo>
                      <a:pt x="5375" y="74959"/>
                    </a:lnTo>
                    <a:cubicBezTo>
                      <a:pt x="5004" y="76441"/>
                      <a:pt x="3893" y="77552"/>
                      <a:pt x="2411" y="77552"/>
                    </a:cubicBezTo>
                    <a:cubicBezTo>
                      <a:pt x="1299" y="77552"/>
                      <a:pt x="188" y="76811"/>
                      <a:pt x="-183" y="76070"/>
                    </a:cubicBezTo>
                    <a:cubicBezTo>
                      <a:pt x="188" y="78664"/>
                      <a:pt x="2411" y="80887"/>
                      <a:pt x="5004" y="80887"/>
                    </a:cubicBezTo>
                    <a:cubicBezTo>
                      <a:pt x="7227" y="80887"/>
                      <a:pt x="9450" y="79775"/>
                      <a:pt x="10191" y="77182"/>
                    </a:cubicBezTo>
                    <a:cubicBezTo>
                      <a:pt x="10191" y="77182"/>
                      <a:pt x="10562" y="75329"/>
                      <a:pt x="29829" y="3450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</p:grpSp>
      <p:grpSp>
        <p:nvGrpSpPr>
          <p:cNvPr id="599" name="Grupp 598">
            <a:extLst>
              <a:ext uri="{FF2B5EF4-FFF2-40B4-BE49-F238E27FC236}">
                <a16:creationId xmlns:a16="http://schemas.microsoft.com/office/drawing/2014/main" id="{38B2601B-AD37-16F3-BA4D-444B8DCF3B55}"/>
              </a:ext>
            </a:extLst>
          </p:cNvPr>
          <p:cNvGrpSpPr/>
          <p:nvPr/>
        </p:nvGrpSpPr>
        <p:grpSpPr>
          <a:xfrm>
            <a:off x="9501291" y="3855628"/>
            <a:ext cx="191584" cy="300174"/>
            <a:chOff x="9695608" y="4639767"/>
            <a:chExt cx="152170" cy="238421"/>
          </a:xfrm>
        </p:grpSpPr>
        <p:grpSp>
          <p:nvGrpSpPr>
            <p:cNvPr id="601" name="Grupp 600">
              <a:extLst>
                <a:ext uri="{FF2B5EF4-FFF2-40B4-BE49-F238E27FC236}">
                  <a16:creationId xmlns:a16="http://schemas.microsoft.com/office/drawing/2014/main" id="{EEAFA9AF-5CF9-1205-C22A-E2B88195BD45}"/>
                </a:ext>
              </a:extLst>
            </p:cNvPr>
            <p:cNvGrpSpPr/>
            <p:nvPr/>
          </p:nvGrpSpPr>
          <p:grpSpPr>
            <a:xfrm>
              <a:off x="9695608" y="4639767"/>
              <a:ext cx="152170" cy="238421"/>
              <a:chOff x="8867166" y="413755"/>
              <a:chExt cx="420400" cy="658687"/>
            </a:xfrm>
          </p:grpSpPr>
          <p:sp>
            <p:nvSpPr>
              <p:cNvPr id="627" name="Ellips 626">
                <a:extLst>
                  <a:ext uri="{FF2B5EF4-FFF2-40B4-BE49-F238E27FC236}">
                    <a16:creationId xmlns:a16="http://schemas.microsoft.com/office/drawing/2014/main" id="{577B3027-4D8B-5F79-9A7A-D17CA3E09E89}"/>
                  </a:ext>
                </a:extLst>
              </p:cNvPr>
              <p:cNvSpPr/>
              <p:nvPr/>
            </p:nvSpPr>
            <p:spPr>
              <a:xfrm>
                <a:off x="8867166" y="413755"/>
                <a:ext cx="420400" cy="420400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628" name="Rak koppling 627">
                <a:extLst>
                  <a:ext uri="{FF2B5EF4-FFF2-40B4-BE49-F238E27FC236}">
                    <a16:creationId xmlns:a16="http://schemas.microsoft.com/office/drawing/2014/main" id="{86CD8690-F5AE-4186-A99D-A72778D54B92}"/>
                  </a:ext>
                </a:extLst>
              </p:cNvPr>
              <p:cNvCxnSpPr>
                <a:cxnSpLocks/>
                <a:stCxn id="627" idx="4"/>
              </p:cNvCxnSpPr>
              <p:nvPr/>
            </p:nvCxnSpPr>
            <p:spPr>
              <a:xfrm>
                <a:off x="9077366" y="834155"/>
                <a:ext cx="0" cy="238287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2" name="Bild 124">
              <a:extLst>
                <a:ext uri="{FF2B5EF4-FFF2-40B4-BE49-F238E27FC236}">
                  <a16:creationId xmlns:a16="http://schemas.microsoft.com/office/drawing/2014/main" id="{F354DD99-CECB-1E53-7505-EAA732CBB21C}"/>
                </a:ext>
              </a:extLst>
            </p:cNvPr>
            <p:cNvGrpSpPr/>
            <p:nvPr/>
          </p:nvGrpSpPr>
          <p:grpSpPr>
            <a:xfrm>
              <a:off x="9717885" y="4674073"/>
              <a:ext cx="116198" cy="71491"/>
              <a:chOff x="10255156" y="3482087"/>
              <a:chExt cx="617269" cy="379772"/>
            </a:xfrm>
            <a:solidFill>
              <a:schemeClr val="bg2">
                <a:lumMod val="25000"/>
              </a:schemeClr>
            </a:solidFill>
          </p:grpSpPr>
          <p:sp>
            <p:nvSpPr>
              <p:cNvPr id="603" name="Frihandsfigur: Form 602">
                <a:extLst>
                  <a:ext uri="{FF2B5EF4-FFF2-40B4-BE49-F238E27FC236}">
                    <a16:creationId xmlns:a16="http://schemas.microsoft.com/office/drawing/2014/main" id="{21213DB8-F81E-EC63-458C-0D402AFB45FD}"/>
                  </a:ext>
                </a:extLst>
              </p:cNvPr>
              <p:cNvSpPr/>
              <p:nvPr/>
            </p:nvSpPr>
            <p:spPr>
              <a:xfrm>
                <a:off x="10503026" y="3482458"/>
                <a:ext cx="218971" cy="379401"/>
              </a:xfrm>
              <a:custGeom>
                <a:avLst/>
                <a:gdLst>
                  <a:gd name="connsiteX0" fmla="*/ 218788 w 218971"/>
                  <a:gd name="connsiteY0" fmla="*/ -255 h 379401"/>
                  <a:gd name="connsiteX1" fmla="*/ 96520 w 218971"/>
                  <a:gd name="connsiteY1" fmla="*/ -255 h 379401"/>
                  <a:gd name="connsiteX2" fmla="*/ 88740 w 218971"/>
                  <a:gd name="connsiteY2" fmla="*/ 5673 h 379401"/>
                  <a:gd name="connsiteX3" fmla="*/ -183 w 218971"/>
                  <a:gd name="connsiteY3" fmla="*/ 330981 h 379401"/>
                  <a:gd name="connsiteX4" fmla="*/ 9080 w 218971"/>
                  <a:gd name="connsiteY4" fmla="*/ 379147 h 379401"/>
                  <a:gd name="connsiteX5" fmla="*/ 113564 w 218971"/>
                  <a:gd name="connsiteY5" fmla="*/ 379147 h 379401"/>
                  <a:gd name="connsiteX6" fmla="*/ 120233 w 218971"/>
                  <a:gd name="connsiteY6" fmla="*/ 379147 h 379401"/>
                  <a:gd name="connsiteX7" fmla="*/ 128384 w 218971"/>
                  <a:gd name="connsiteY7" fmla="*/ 373219 h 379401"/>
                  <a:gd name="connsiteX8" fmla="*/ 166176 w 218971"/>
                  <a:gd name="connsiteY8" fmla="*/ 231684 h 379401"/>
                  <a:gd name="connsiteX9" fmla="*/ 168399 w 218971"/>
                  <a:gd name="connsiteY9" fmla="*/ 223903 h 379401"/>
                  <a:gd name="connsiteX10" fmla="*/ 158025 w 218971"/>
                  <a:gd name="connsiteY10" fmla="*/ 225385 h 379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8971" h="379401">
                    <a:moveTo>
                      <a:pt x="218788" y="-255"/>
                    </a:moveTo>
                    <a:lnTo>
                      <a:pt x="96520" y="-255"/>
                    </a:lnTo>
                    <a:cubicBezTo>
                      <a:pt x="92815" y="-255"/>
                      <a:pt x="89851" y="2339"/>
                      <a:pt x="88740" y="5673"/>
                    </a:cubicBezTo>
                    <a:lnTo>
                      <a:pt x="-183" y="330981"/>
                    </a:lnTo>
                    <a:lnTo>
                      <a:pt x="9080" y="379147"/>
                    </a:lnTo>
                    <a:lnTo>
                      <a:pt x="113564" y="379147"/>
                    </a:lnTo>
                    <a:lnTo>
                      <a:pt x="120233" y="379147"/>
                    </a:lnTo>
                    <a:cubicBezTo>
                      <a:pt x="124308" y="379147"/>
                      <a:pt x="127273" y="376924"/>
                      <a:pt x="128384" y="373219"/>
                    </a:cubicBezTo>
                    <a:lnTo>
                      <a:pt x="166176" y="231684"/>
                    </a:lnTo>
                    <a:lnTo>
                      <a:pt x="168399" y="223903"/>
                    </a:lnTo>
                    <a:lnTo>
                      <a:pt x="158025" y="22538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04" name="Frihandsfigur: Form 603">
                <a:extLst>
                  <a:ext uri="{FF2B5EF4-FFF2-40B4-BE49-F238E27FC236}">
                    <a16:creationId xmlns:a16="http://schemas.microsoft.com/office/drawing/2014/main" id="{F444A56F-7969-5D80-9D08-C03A5F38E091}"/>
                  </a:ext>
                </a:extLst>
              </p:cNvPr>
              <p:cNvSpPr/>
              <p:nvPr/>
            </p:nvSpPr>
            <p:spPr>
              <a:xfrm>
                <a:off x="10618625" y="3713656"/>
                <a:ext cx="48166" cy="145239"/>
              </a:xfrm>
              <a:custGeom>
                <a:avLst/>
                <a:gdLst>
                  <a:gd name="connsiteX0" fmla="*/ 42426 w 48166"/>
                  <a:gd name="connsiteY0" fmla="*/ 116 h 145239"/>
                  <a:gd name="connsiteX1" fmla="*/ 5375 w 48166"/>
                  <a:gd name="connsiteY1" fmla="*/ 139057 h 145239"/>
                  <a:gd name="connsiteX2" fmla="*/ 2411 w 48166"/>
                  <a:gd name="connsiteY2" fmla="*/ 141650 h 145239"/>
                  <a:gd name="connsiteX3" fmla="*/ -183 w 48166"/>
                  <a:gd name="connsiteY3" fmla="*/ 140168 h 145239"/>
                  <a:gd name="connsiteX4" fmla="*/ 5004 w 48166"/>
                  <a:gd name="connsiteY4" fmla="*/ 144985 h 145239"/>
                  <a:gd name="connsiteX5" fmla="*/ 10192 w 48166"/>
                  <a:gd name="connsiteY5" fmla="*/ 141280 h 145239"/>
                  <a:gd name="connsiteX6" fmla="*/ 47983 w 48166"/>
                  <a:gd name="connsiteY6" fmla="*/ -255 h 145239"/>
                  <a:gd name="connsiteX7" fmla="*/ 42426 w 48166"/>
                  <a:gd name="connsiteY7" fmla="*/ 116 h 14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166" h="145239">
                    <a:moveTo>
                      <a:pt x="42426" y="116"/>
                    </a:moveTo>
                    <a:lnTo>
                      <a:pt x="5375" y="139057"/>
                    </a:lnTo>
                    <a:cubicBezTo>
                      <a:pt x="5004" y="140539"/>
                      <a:pt x="3893" y="141650"/>
                      <a:pt x="2411" y="141650"/>
                    </a:cubicBezTo>
                    <a:cubicBezTo>
                      <a:pt x="1299" y="141650"/>
                      <a:pt x="188" y="140909"/>
                      <a:pt x="-183" y="140168"/>
                    </a:cubicBezTo>
                    <a:cubicBezTo>
                      <a:pt x="188" y="142762"/>
                      <a:pt x="2411" y="144985"/>
                      <a:pt x="5004" y="144985"/>
                    </a:cubicBezTo>
                    <a:cubicBezTo>
                      <a:pt x="7227" y="144985"/>
                      <a:pt x="9450" y="143873"/>
                      <a:pt x="10192" y="141280"/>
                    </a:cubicBezTo>
                    <a:cubicBezTo>
                      <a:pt x="10192" y="141280"/>
                      <a:pt x="27605" y="75700"/>
                      <a:pt x="47983" y="-255"/>
                    </a:cubicBezTo>
                    <a:cubicBezTo>
                      <a:pt x="46131" y="857"/>
                      <a:pt x="44278" y="857"/>
                      <a:pt x="42426" y="116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05" name="Frihandsfigur: Form 604">
                <a:extLst>
                  <a:ext uri="{FF2B5EF4-FFF2-40B4-BE49-F238E27FC236}">
                    <a16:creationId xmlns:a16="http://schemas.microsoft.com/office/drawing/2014/main" id="{34EF6FEF-FBA9-721E-DCD2-5CB54E625661}"/>
                  </a:ext>
                </a:extLst>
              </p:cNvPr>
              <p:cNvSpPr/>
              <p:nvPr/>
            </p:nvSpPr>
            <p:spPr>
              <a:xfrm>
                <a:off x="10255156" y="3490239"/>
                <a:ext cx="264543" cy="371621"/>
              </a:xfrm>
              <a:custGeom>
                <a:avLst/>
                <a:gdLst>
                  <a:gd name="connsiteX0" fmla="*/ 260286 w 264543"/>
                  <a:gd name="connsiteY0" fmla="*/ -255 h 371621"/>
                  <a:gd name="connsiteX1" fmla="*/ 253246 w 264543"/>
                  <a:gd name="connsiteY1" fmla="*/ -255 h 371621"/>
                  <a:gd name="connsiteX2" fmla="*/ 252505 w 264543"/>
                  <a:gd name="connsiteY2" fmla="*/ 1968 h 371621"/>
                  <a:gd name="connsiteX3" fmla="*/ 156172 w 264543"/>
                  <a:gd name="connsiteY3" fmla="*/ 353211 h 371621"/>
                  <a:gd name="connsiteX4" fmla="*/ 138388 w 264543"/>
                  <a:gd name="connsiteY4" fmla="*/ 286890 h 371621"/>
                  <a:gd name="connsiteX5" fmla="*/ 137647 w 264543"/>
                  <a:gd name="connsiteY5" fmla="*/ 284667 h 371621"/>
                  <a:gd name="connsiteX6" fmla="*/ -183 w 264543"/>
                  <a:gd name="connsiteY6" fmla="*/ 284667 h 371621"/>
                  <a:gd name="connsiteX7" fmla="*/ 929 w 264543"/>
                  <a:gd name="connsiteY7" fmla="*/ 288372 h 371621"/>
                  <a:gd name="connsiteX8" fmla="*/ 21307 w 264543"/>
                  <a:gd name="connsiteY8" fmla="*/ 365068 h 371621"/>
                  <a:gd name="connsiteX9" fmla="*/ 29458 w 264543"/>
                  <a:gd name="connsiteY9" fmla="*/ 371366 h 371621"/>
                  <a:gd name="connsiteX10" fmla="*/ 156172 w 264543"/>
                  <a:gd name="connsiteY10" fmla="*/ 371366 h 371621"/>
                  <a:gd name="connsiteX11" fmla="*/ 164323 w 264543"/>
                  <a:gd name="connsiteY11" fmla="*/ 365068 h 371621"/>
                  <a:gd name="connsiteX12" fmla="*/ 263250 w 264543"/>
                  <a:gd name="connsiteY12" fmla="*/ 3821 h 371621"/>
                  <a:gd name="connsiteX13" fmla="*/ 264361 w 264543"/>
                  <a:gd name="connsiteY13" fmla="*/ 116 h 371621"/>
                  <a:gd name="connsiteX14" fmla="*/ 260286 w 264543"/>
                  <a:gd name="connsiteY14" fmla="*/ 116 h 37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4543" h="371621">
                    <a:moveTo>
                      <a:pt x="260286" y="-255"/>
                    </a:moveTo>
                    <a:lnTo>
                      <a:pt x="253246" y="-255"/>
                    </a:lnTo>
                    <a:lnTo>
                      <a:pt x="252505" y="1968"/>
                    </a:lnTo>
                    <a:lnTo>
                      <a:pt x="156172" y="353211"/>
                    </a:lnTo>
                    <a:lnTo>
                      <a:pt x="138388" y="286890"/>
                    </a:lnTo>
                    <a:lnTo>
                      <a:pt x="137647" y="284667"/>
                    </a:lnTo>
                    <a:lnTo>
                      <a:pt x="-183" y="284667"/>
                    </a:lnTo>
                    <a:lnTo>
                      <a:pt x="929" y="288372"/>
                    </a:lnTo>
                    <a:lnTo>
                      <a:pt x="21307" y="365068"/>
                    </a:lnTo>
                    <a:cubicBezTo>
                      <a:pt x="22048" y="368773"/>
                      <a:pt x="25382" y="371366"/>
                      <a:pt x="29458" y="371366"/>
                    </a:cubicBezTo>
                    <a:lnTo>
                      <a:pt x="156172" y="371366"/>
                    </a:lnTo>
                    <a:cubicBezTo>
                      <a:pt x="159877" y="371366"/>
                      <a:pt x="163212" y="368773"/>
                      <a:pt x="164323" y="365068"/>
                    </a:cubicBezTo>
                    <a:lnTo>
                      <a:pt x="263250" y="3821"/>
                    </a:lnTo>
                    <a:lnTo>
                      <a:pt x="264361" y="116"/>
                    </a:lnTo>
                    <a:lnTo>
                      <a:pt x="260286" y="116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06" name="Frihandsfigur: Form 605">
                <a:extLst>
                  <a:ext uri="{FF2B5EF4-FFF2-40B4-BE49-F238E27FC236}">
                    <a16:creationId xmlns:a16="http://schemas.microsoft.com/office/drawing/2014/main" id="{1895ADE8-2C18-DB53-2D46-2EDD14A0B48E}"/>
                  </a:ext>
                </a:extLst>
              </p:cNvPr>
              <p:cNvSpPr/>
              <p:nvPr/>
            </p:nvSpPr>
            <p:spPr>
              <a:xfrm>
                <a:off x="10281091" y="3482458"/>
                <a:ext cx="231568" cy="375696"/>
              </a:xfrm>
              <a:custGeom>
                <a:avLst/>
                <a:gdLst>
                  <a:gd name="connsiteX0" fmla="*/ 229163 w 231568"/>
                  <a:gd name="connsiteY0" fmla="*/ -255 h 375696"/>
                  <a:gd name="connsiteX1" fmla="*/ 108747 w 231568"/>
                  <a:gd name="connsiteY1" fmla="*/ -255 h 375696"/>
                  <a:gd name="connsiteX2" fmla="*/ 108747 w 231568"/>
                  <a:gd name="connsiteY2" fmla="*/ -255 h 375696"/>
                  <a:gd name="connsiteX3" fmla="*/ 100966 w 231568"/>
                  <a:gd name="connsiteY3" fmla="*/ 5673 h 375696"/>
                  <a:gd name="connsiteX4" fmla="*/ 929 w 231568"/>
                  <a:gd name="connsiteY4" fmla="*/ 371737 h 375696"/>
                  <a:gd name="connsiteX5" fmla="*/ -183 w 231568"/>
                  <a:gd name="connsiteY5" fmla="*/ 375442 h 375696"/>
                  <a:gd name="connsiteX6" fmla="*/ 129866 w 231568"/>
                  <a:gd name="connsiteY6" fmla="*/ 375442 h 375696"/>
                  <a:gd name="connsiteX7" fmla="*/ 130607 w 231568"/>
                  <a:gd name="connsiteY7" fmla="*/ 373219 h 375696"/>
                  <a:gd name="connsiteX8" fmla="*/ 133571 w 231568"/>
                  <a:gd name="connsiteY8" fmla="*/ 362104 h 375696"/>
                  <a:gd name="connsiteX9" fmla="*/ 231386 w 231568"/>
                  <a:gd name="connsiteY9" fmla="*/ -255 h 375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568" h="375696">
                    <a:moveTo>
                      <a:pt x="229163" y="-255"/>
                    </a:moveTo>
                    <a:lnTo>
                      <a:pt x="108747" y="-255"/>
                    </a:lnTo>
                    <a:cubicBezTo>
                      <a:pt x="108747" y="-255"/>
                      <a:pt x="112452" y="-255"/>
                      <a:pt x="108747" y="-255"/>
                    </a:cubicBezTo>
                    <a:cubicBezTo>
                      <a:pt x="105042" y="-255"/>
                      <a:pt x="102078" y="2339"/>
                      <a:pt x="100966" y="5673"/>
                    </a:cubicBezTo>
                    <a:lnTo>
                      <a:pt x="929" y="371737"/>
                    </a:lnTo>
                    <a:lnTo>
                      <a:pt x="-183" y="375442"/>
                    </a:lnTo>
                    <a:lnTo>
                      <a:pt x="129866" y="375442"/>
                    </a:lnTo>
                    <a:lnTo>
                      <a:pt x="130607" y="373219"/>
                    </a:lnTo>
                    <a:lnTo>
                      <a:pt x="133571" y="362104"/>
                    </a:lnTo>
                    <a:lnTo>
                      <a:pt x="231386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07" name="Frihandsfigur: Form 606">
                <a:extLst>
                  <a:ext uri="{FF2B5EF4-FFF2-40B4-BE49-F238E27FC236}">
                    <a16:creationId xmlns:a16="http://schemas.microsoft.com/office/drawing/2014/main" id="{855B49E7-10B7-7A2F-EBB7-6C89EBD29D71}"/>
                  </a:ext>
                </a:extLst>
              </p:cNvPr>
              <p:cNvSpPr/>
              <p:nvPr/>
            </p:nvSpPr>
            <p:spPr>
              <a:xfrm>
                <a:off x="10259231" y="3778125"/>
                <a:ext cx="145980" cy="80771"/>
              </a:xfrm>
              <a:custGeom>
                <a:avLst/>
                <a:gdLst>
                  <a:gd name="connsiteX0" fmla="*/ 144316 w 145980"/>
                  <a:gd name="connsiteY0" fmla="*/ 77552 h 80771"/>
                  <a:gd name="connsiteX1" fmla="*/ 123567 w 145980"/>
                  <a:gd name="connsiteY1" fmla="*/ -255 h 80771"/>
                  <a:gd name="connsiteX2" fmla="*/ -183 w 145980"/>
                  <a:gd name="connsiteY2" fmla="*/ -255 h 80771"/>
                  <a:gd name="connsiteX3" fmla="*/ 20566 w 145980"/>
                  <a:gd name="connsiteY3" fmla="*/ 76811 h 80771"/>
                  <a:gd name="connsiteX4" fmla="*/ 25012 w 145980"/>
                  <a:gd name="connsiteY4" fmla="*/ 80516 h 80771"/>
                  <a:gd name="connsiteX5" fmla="*/ 145798 w 145980"/>
                  <a:gd name="connsiteY5" fmla="*/ 80516 h 80771"/>
                  <a:gd name="connsiteX6" fmla="*/ 144316 w 145980"/>
                  <a:gd name="connsiteY6" fmla="*/ 77552 h 8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980" h="80771">
                    <a:moveTo>
                      <a:pt x="144316" y="77552"/>
                    </a:moveTo>
                    <a:lnTo>
                      <a:pt x="123567" y="-255"/>
                    </a:lnTo>
                    <a:lnTo>
                      <a:pt x="-183" y="-255"/>
                    </a:lnTo>
                    <a:lnTo>
                      <a:pt x="20566" y="76811"/>
                    </a:lnTo>
                    <a:cubicBezTo>
                      <a:pt x="21307" y="78664"/>
                      <a:pt x="23159" y="80516"/>
                      <a:pt x="25012" y="80516"/>
                    </a:cubicBezTo>
                    <a:lnTo>
                      <a:pt x="145798" y="80516"/>
                    </a:lnTo>
                    <a:cubicBezTo>
                      <a:pt x="145057" y="79775"/>
                      <a:pt x="144687" y="78664"/>
                      <a:pt x="144316" y="77552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08" name="Frihandsfigur: Form 607">
                <a:extLst>
                  <a:ext uri="{FF2B5EF4-FFF2-40B4-BE49-F238E27FC236}">
                    <a16:creationId xmlns:a16="http://schemas.microsoft.com/office/drawing/2014/main" id="{AFD3451A-A374-F088-43C2-A1D26E638C80}"/>
                  </a:ext>
                </a:extLst>
              </p:cNvPr>
              <p:cNvSpPr/>
              <p:nvPr/>
            </p:nvSpPr>
            <p:spPr>
              <a:xfrm>
                <a:off x="10386316" y="3493203"/>
                <a:ext cx="130048" cy="365693"/>
              </a:xfrm>
              <a:custGeom>
                <a:avLst/>
                <a:gdLst>
                  <a:gd name="connsiteX0" fmla="*/ 124308 w 130048"/>
                  <a:gd name="connsiteY0" fmla="*/ -255 h 365693"/>
                  <a:gd name="connsiteX1" fmla="*/ 28346 w 130048"/>
                  <a:gd name="connsiteY1" fmla="*/ 351359 h 365693"/>
                  <a:gd name="connsiteX2" fmla="*/ 27235 w 130048"/>
                  <a:gd name="connsiteY2" fmla="*/ 355064 h 365693"/>
                  <a:gd name="connsiteX3" fmla="*/ 25382 w 130048"/>
                  <a:gd name="connsiteY3" fmla="*/ 356546 h 365693"/>
                  <a:gd name="connsiteX4" fmla="*/ 23530 w 130048"/>
                  <a:gd name="connsiteY4" fmla="*/ 355064 h 365693"/>
                  <a:gd name="connsiteX5" fmla="*/ 5745 w 130048"/>
                  <a:gd name="connsiteY5" fmla="*/ 288372 h 365693"/>
                  <a:gd name="connsiteX6" fmla="*/ -183 w 130048"/>
                  <a:gd name="connsiteY6" fmla="*/ 284667 h 365693"/>
                  <a:gd name="connsiteX7" fmla="*/ 20566 w 130048"/>
                  <a:gd name="connsiteY7" fmla="*/ 361733 h 365693"/>
                  <a:gd name="connsiteX8" fmla="*/ 25753 w 130048"/>
                  <a:gd name="connsiteY8" fmla="*/ 365438 h 365693"/>
                  <a:gd name="connsiteX9" fmla="*/ 30940 w 130048"/>
                  <a:gd name="connsiteY9" fmla="*/ 361733 h 365693"/>
                  <a:gd name="connsiteX10" fmla="*/ 129866 w 130048"/>
                  <a:gd name="connsiteY10" fmla="*/ -255 h 36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0048" h="365693">
                    <a:moveTo>
                      <a:pt x="124308" y="-255"/>
                    </a:moveTo>
                    <a:lnTo>
                      <a:pt x="28346" y="351359"/>
                    </a:lnTo>
                    <a:cubicBezTo>
                      <a:pt x="28346" y="351359"/>
                      <a:pt x="27605" y="354323"/>
                      <a:pt x="27235" y="355064"/>
                    </a:cubicBezTo>
                    <a:cubicBezTo>
                      <a:pt x="26864" y="355805"/>
                      <a:pt x="26494" y="356546"/>
                      <a:pt x="25382" y="356546"/>
                    </a:cubicBezTo>
                    <a:cubicBezTo>
                      <a:pt x="24641" y="356546"/>
                      <a:pt x="23900" y="355805"/>
                      <a:pt x="23530" y="355064"/>
                    </a:cubicBezTo>
                    <a:cubicBezTo>
                      <a:pt x="23159" y="354323"/>
                      <a:pt x="9450" y="302822"/>
                      <a:pt x="5745" y="288372"/>
                    </a:cubicBezTo>
                    <a:lnTo>
                      <a:pt x="-183" y="284667"/>
                    </a:lnTo>
                    <a:lnTo>
                      <a:pt x="20566" y="361733"/>
                    </a:lnTo>
                    <a:cubicBezTo>
                      <a:pt x="21307" y="363956"/>
                      <a:pt x="23159" y="365438"/>
                      <a:pt x="25753" y="365438"/>
                    </a:cubicBezTo>
                    <a:cubicBezTo>
                      <a:pt x="27976" y="365438"/>
                      <a:pt x="30199" y="363956"/>
                      <a:pt x="30940" y="361733"/>
                    </a:cubicBezTo>
                    <a:lnTo>
                      <a:pt x="129866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09" name="Frihandsfigur: Form 608">
                <a:extLst>
                  <a:ext uri="{FF2B5EF4-FFF2-40B4-BE49-F238E27FC236}">
                    <a16:creationId xmlns:a16="http://schemas.microsoft.com/office/drawing/2014/main" id="{E80BA11E-D7B8-D75E-0FE0-A3D65719DB58}"/>
                  </a:ext>
                </a:extLst>
              </p:cNvPr>
              <p:cNvSpPr/>
              <p:nvPr/>
            </p:nvSpPr>
            <p:spPr>
              <a:xfrm>
                <a:off x="10293688" y="3619917"/>
                <a:ext cx="505745" cy="103742"/>
              </a:xfrm>
              <a:custGeom>
                <a:avLst/>
                <a:gdLst>
                  <a:gd name="connsiteX0" fmla="*/ 481109 w 505745"/>
                  <a:gd name="connsiteY0" fmla="*/ -255 h 103742"/>
                  <a:gd name="connsiteX1" fmla="*/ 478886 w 505745"/>
                  <a:gd name="connsiteY1" fmla="*/ -255 h 103742"/>
                  <a:gd name="connsiteX2" fmla="*/ 27605 w 505745"/>
                  <a:gd name="connsiteY2" fmla="*/ -255 h 103742"/>
                  <a:gd name="connsiteX3" fmla="*/ 25012 w 505745"/>
                  <a:gd name="connsiteY3" fmla="*/ -255 h 103742"/>
                  <a:gd name="connsiteX4" fmla="*/ 24641 w 505745"/>
                  <a:gd name="connsiteY4" fmla="*/ 1968 h 103742"/>
                  <a:gd name="connsiteX5" fmla="*/ -183 w 505745"/>
                  <a:gd name="connsiteY5" fmla="*/ 94225 h 103742"/>
                  <a:gd name="connsiteX6" fmla="*/ -183 w 505745"/>
                  <a:gd name="connsiteY6" fmla="*/ 94225 h 103742"/>
                  <a:gd name="connsiteX7" fmla="*/ -183 w 505745"/>
                  <a:gd name="connsiteY7" fmla="*/ 94225 h 103742"/>
                  <a:gd name="connsiteX8" fmla="*/ 7968 w 505745"/>
                  <a:gd name="connsiteY8" fmla="*/ 103488 h 103742"/>
                  <a:gd name="connsiteX9" fmla="*/ 499635 w 505745"/>
                  <a:gd name="connsiteY9" fmla="*/ 103488 h 103742"/>
                  <a:gd name="connsiteX10" fmla="*/ 505563 w 505745"/>
                  <a:gd name="connsiteY10" fmla="*/ 94596 h 103742"/>
                  <a:gd name="connsiteX11" fmla="*/ 481850 w 505745"/>
                  <a:gd name="connsiteY11" fmla="*/ 1968 h 1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5745" h="103742">
                    <a:moveTo>
                      <a:pt x="481109" y="-255"/>
                    </a:moveTo>
                    <a:lnTo>
                      <a:pt x="478886" y="-255"/>
                    </a:lnTo>
                    <a:lnTo>
                      <a:pt x="27605" y="-255"/>
                    </a:lnTo>
                    <a:lnTo>
                      <a:pt x="25012" y="-255"/>
                    </a:lnTo>
                    <a:lnTo>
                      <a:pt x="24641" y="1968"/>
                    </a:lnTo>
                    <a:lnTo>
                      <a:pt x="-183" y="94225"/>
                    </a:lnTo>
                    <a:lnTo>
                      <a:pt x="-183" y="94225"/>
                    </a:lnTo>
                    <a:lnTo>
                      <a:pt x="-183" y="94225"/>
                    </a:lnTo>
                    <a:lnTo>
                      <a:pt x="7968" y="103488"/>
                    </a:lnTo>
                    <a:lnTo>
                      <a:pt x="499635" y="103488"/>
                    </a:lnTo>
                    <a:lnTo>
                      <a:pt x="505563" y="94596"/>
                    </a:lnTo>
                    <a:lnTo>
                      <a:pt x="481850" y="1968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10" name="Frihandsfigur: Form 609">
                <a:extLst>
                  <a:ext uri="{FF2B5EF4-FFF2-40B4-BE49-F238E27FC236}">
                    <a16:creationId xmlns:a16="http://schemas.microsoft.com/office/drawing/2014/main" id="{2CDF67D7-4906-BC29-130D-FB19683CB2DA}"/>
                  </a:ext>
                </a:extLst>
              </p:cNvPr>
              <p:cNvSpPr/>
              <p:nvPr/>
            </p:nvSpPr>
            <p:spPr>
              <a:xfrm>
                <a:off x="10297394" y="3622881"/>
                <a:ext cx="498335" cy="89663"/>
              </a:xfrm>
              <a:custGeom>
                <a:avLst/>
                <a:gdLst>
                  <a:gd name="connsiteX0" fmla="*/ -183 w 498335"/>
                  <a:gd name="connsiteY0" fmla="*/ 89408 h 89663"/>
                  <a:gd name="connsiteX1" fmla="*/ 498153 w 498335"/>
                  <a:gd name="connsiteY1" fmla="*/ 89408 h 89663"/>
                  <a:gd name="connsiteX2" fmla="*/ 475181 w 498335"/>
                  <a:gd name="connsiteY2" fmla="*/ -255 h 89663"/>
                  <a:gd name="connsiteX3" fmla="*/ 23900 w 498335"/>
                  <a:gd name="connsiteY3" fmla="*/ -255 h 8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335" h="89663">
                    <a:moveTo>
                      <a:pt x="-183" y="89408"/>
                    </a:moveTo>
                    <a:lnTo>
                      <a:pt x="498153" y="89408"/>
                    </a:lnTo>
                    <a:lnTo>
                      <a:pt x="475181" y="-255"/>
                    </a:lnTo>
                    <a:lnTo>
                      <a:pt x="23900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11" name="Frihandsfigur: Form 610">
                <a:extLst>
                  <a:ext uri="{FF2B5EF4-FFF2-40B4-BE49-F238E27FC236}">
                    <a16:creationId xmlns:a16="http://schemas.microsoft.com/office/drawing/2014/main" id="{A07B3C2C-2B96-89C9-F81D-D3F96C7EE2D7}"/>
                  </a:ext>
                </a:extLst>
              </p:cNvPr>
              <p:cNvSpPr/>
              <p:nvPr/>
            </p:nvSpPr>
            <p:spPr>
              <a:xfrm>
                <a:off x="10298876" y="3715879"/>
                <a:ext cx="496112" cy="4816"/>
              </a:xfrm>
              <a:custGeom>
                <a:avLst/>
                <a:gdLst>
                  <a:gd name="connsiteX0" fmla="*/ -183 w 496112"/>
                  <a:gd name="connsiteY0" fmla="*/ -255 h 4816"/>
                  <a:gd name="connsiteX1" fmla="*/ 495930 w 496112"/>
                  <a:gd name="connsiteY1" fmla="*/ -255 h 4816"/>
                  <a:gd name="connsiteX2" fmla="*/ 492595 w 496112"/>
                  <a:gd name="connsiteY2" fmla="*/ 4562 h 4816"/>
                  <a:gd name="connsiteX3" fmla="*/ 4263 w 496112"/>
                  <a:gd name="connsiteY3" fmla="*/ 4562 h 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6112" h="4816">
                    <a:moveTo>
                      <a:pt x="-183" y="-255"/>
                    </a:moveTo>
                    <a:lnTo>
                      <a:pt x="495930" y="-255"/>
                    </a:lnTo>
                    <a:lnTo>
                      <a:pt x="492595" y="4562"/>
                    </a:lnTo>
                    <a:lnTo>
                      <a:pt x="4263" y="4562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12" name="Frihandsfigur: Form 611">
                <a:extLst>
                  <a:ext uri="{FF2B5EF4-FFF2-40B4-BE49-F238E27FC236}">
                    <a16:creationId xmlns:a16="http://schemas.microsoft.com/office/drawing/2014/main" id="{A86FF692-90AE-996A-425C-83CF39BA4481}"/>
                  </a:ext>
                </a:extLst>
              </p:cNvPr>
              <p:cNvSpPr/>
              <p:nvPr/>
            </p:nvSpPr>
            <p:spPr>
              <a:xfrm>
                <a:off x="10417809" y="3573603"/>
                <a:ext cx="205262" cy="287885"/>
              </a:xfrm>
              <a:custGeom>
                <a:avLst/>
                <a:gdLst>
                  <a:gd name="connsiteX0" fmla="*/ 201375 w 205262"/>
                  <a:gd name="connsiteY0" fmla="*/ 282815 h 287885"/>
                  <a:gd name="connsiteX1" fmla="*/ 200263 w 205262"/>
                  <a:gd name="connsiteY1" fmla="*/ 280962 h 287885"/>
                  <a:gd name="connsiteX2" fmla="*/ 125049 w 205262"/>
                  <a:gd name="connsiteY2" fmla="*/ -255 h 287885"/>
                  <a:gd name="connsiteX3" fmla="*/ -183 w 205262"/>
                  <a:gd name="connsiteY3" fmla="*/ -255 h 287885"/>
                  <a:gd name="connsiteX4" fmla="*/ 75401 w 205262"/>
                  <a:gd name="connsiteY4" fmla="*/ 281703 h 287885"/>
                  <a:gd name="connsiteX5" fmla="*/ 82811 w 205262"/>
                  <a:gd name="connsiteY5" fmla="*/ 287631 h 287885"/>
                  <a:gd name="connsiteX6" fmla="*/ 205080 w 205262"/>
                  <a:gd name="connsiteY6" fmla="*/ 287631 h 287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5262" h="287885">
                    <a:moveTo>
                      <a:pt x="201375" y="282815"/>
                    </a:moveTo>
                    <a:cubicBezTo>
                      <a:pt x="201004" y="282444"/>
                      <a:pt x="200633" y="281703"/>
                      <a:pt x="200263" y="280962"/>
                    </a:cubicBezTo>
                    <a:lnTo>
                      <a:pt x="125049" y="-255"/>
                    </a:lnTo>
                    <a:lnTo>
                      <a:pt x="-183" y="-255"/>
                    </a:lnTo>
                    <a:lnTo>
                      <a:pt x="75401" y="281703"/>
                    </a:lnTo>
                    <a:cubicBezTo>
                      <a:pt x="76513" y="285038"/>
                      <a:pt x="79106" y="287261"/>
                      <a:pt x="82811" y="287631"/>
                    </a:cubicBezTo>
                    <a:lnTo>
                      <a:pt x="205080" y="287631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13" name="Frihandsfigur: Form 612">
                <a:extLst>
                  <a:ext uri="{FF2B5EF4-FFF2-40B4-BE49-F238E27FC236}">
                    <a16:creationId xmlns:a16="http://schemas.microsoft.com/office/drawing/2014/main" id="{55692F24-0C26-0357-0C02-48A7664219E8}"/>
                  </a:ext>
                </a:extLst>
              </p:cNvPr>
              <p:cNvSpPr/>
              <p:nvPr/>
            </p:nvSpPr>
            <p:spPr>
              <a:xfrm>
                <a:off x="10394097" y="3485793"/>
                <a:ext cx="224583" cy="375697"/>
              </a:xfrm>
              <a:custGeom>
                <a:avLst/>
                <a:gdLst>
                  <a:gd name="connsiteX0" fmla="*/ 3893 w 224583"/>
                  <a:gd name="connsiteY0" fmla="*/ -255 h 375697"/>
                  <a:gd name="connsiteX1" fmla="*/ -183 w 224583"/>
                  <a:gd name="connsiteY1" fmla="*/ -255 h 375697"/>
                  <a:gd name="connsiteX2" fmla="*/ 929 w 224583"/>
                  <a:gd name="connsiteY2" fmla="*/ 3450 h 375697"/>
                  <a:gd name="connsiteX3" fmla="*/ 14267 w 224583"/>
                  <a:gd name="connsiteY3" fmla="*/ 54581 h 375697"/>
                  <a:gd name="connsiteX4" fmla="*/ 6116 w 224583"/>
                  <a:gd name="connsiteY4" fmla="*/ 54581 h 375697"/>
                  <a:gd name="connsiteX5" fmla="*/ 89110 w 224583"/>
                  <a:gd name="connsiteY5" fmla="*/ 362104 h 375697"/>
                  <a:gd name="connsiteX6" fmla="*/ 106153 w 224583"/>
                  <a:gd name="connsiteY6" fmla="*/ 375442 h 375697"/>
                  <a:gd name="connsiteX7" fmla="*/ 224346 w 224583"/>
                  <a:gd name="connsiteY7" fmla="*/ 375442 h 375697"/>
                  <a:gd name="connsiteX8" fmla="*/ 3893 w 224583"/>
                  <a:gd name="connsiteY8" fmla="*/ -255 h 375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4583" h="375697">
                    <a:moveTo>
                      <a:pt x="3893" y="-255"/>
                    </a:moveTo>
                    <a:lnTo>
                      <a:pt x="-183" y="-255"/>
                    </a:lnTo>
                    <a:lnTo>
                      <a:pt x="929" y="3450"/>
                    </a:lnTo>
                    <a:lnTo>
                      <a:pt x="14267" y="54581"/>
                    </a:lnTo>
                    <a:lnTo>
                      <a:pt x="6116" y="54581"/>
                    </a:lnTo>
                    <a:lnTo>
                      <a:pt x="89110" y="362104"/>
                    </a:lnTo>
                    <a:cubicBezTo>
                      <a:pt x="91333" y="369514"/>
                      <a:pt x="99484" y="375442"/>
                      <a:pt x="106153" y="375442"/>
                    </a:cubicBezTo>
                    <a:lnTo>
                      <a:pt x="224346" y="375442"/>
                    </a:lnTo>
                    <a:cubicBezTo>
                      <a:pt x="228422" y="375812"/>
                      <a:pt x="3893" y="-255"/>
                      <a:pt x="3893" y="-255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14" name="Frihandsfigur: Form 613">
                <a:extLst>
                  <a:ext uri="{FF2B5EF4-FFF2-40B4-BE49-F238E27FC236}">
                    <a16:creationId xmlns:a16="http://schemas.microsoft.com/office/drawing/2014/main" id="{A2A4E2C5-9491-66F4-4A5D-4134929D154D}"/>
                  </a:ext>
                </a:extLst>
              </p:cNvPr>
              <p:cNvSpPr/>
              <p:nvPr/>
            </p:nvSpPr>
            <p:spPr>
              <a:xfrm>
                <a:off x="10393726" y="3482829"/>
                <a:ext cx="145239" cy="78547"/>
              </a:xfrm>
              <a:custGeom>
                <a:avLst/>
                <a:gdLst>
                  <a:gd name="connsiteX0" fmla="*/ 145057 w 145239"/>
                  <a:gd name="connsiteY0" fmla="*/ 75700 h 78547"/>
                  <a:gd name="connsiteX1" fmla="*/ 138388 w 145239"/>
                  <a:gd name="connsiteY1" fmla="*/ 51246 h 78547"/>
                  <a:gd name="connsiteX2" fmla="*/ 126161 w 145239"/>
                  <a:gd name="connsiteY2" fmla="*/ 6044 h 78547"/>
                  <a:gd name="connsiteX3" fmla="*/ 125791 w 145239"/>
                  <a:gd name="connsiteY3" fmla="*/ 5303 h 78547"/>
                  <a:gd name="connsiteX4" fmla="*/ 118010 w 145239"/>
                  <a:gd name="connsiteY4" fmla="*/ -255 h 78547"/>
                  <a:gd name="connsiteX5" fmla="*/ -183 w 145239"/>
                  <a:gd name="connsiteY5" fmla="*/ -255 h 78547"/>
                  <a:gd name="connsiteX6" fmla="*/ 929 w 145239"/>
                  <a:gd name="connsiteY6" fmla="*/ 3450 h 78547"/>
                  <a:gd name="connsiteX7" fmla="*/ 20936 w 145239"/>
                  <a:gd name="connsiteY7" fmla="*/ 78293 h 78547"/>
                  <a:gd name="connsiteX8" fmla="*/ 145057 w 145239"/>
                  <a:gd name="connsiteY8" fmla="*/ 75700 h 78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9" h="78547">
                    <a:moveTo>
                      <a:pt x="145057" y="75700"/>
                    </a:moveTo>
                    <a:lnTo>
                      <a:pt x="138388" y="51246"/>
                    </a:lnTo>
                    <a:lnTo>
                      <a:pt x="126161" y="6044"/>
                    </a:lnTo>
                    <a:lnTo>
                      <a:pt x="125791" y="5303"/>
                    </a:lnTo>
                    <a:cubicBezTo>
                      <a:pt x="124679" y="1968"/>
                      <a:pt x="121715" y="-255"/>
                      <a:pt x="118010" y="-255"/>
                    </a:cubicBezTo>
                    <a:lnTo>
                      <a:pt x="-183" y="-255"/>
                    </a:lnTo>
                    <a:lnTo>
                      <a:pt x="929" y="3450"/>
                    </a:lnTo>
                    <a:lnTo>
                      <a:pt x="20936" y="78293"/>
                    </a:lnTo>
                    <a:cubicBezTo>
                      <a:pt x="62063" y="74218"/>
                      <a:pt x="103560" y="81628"/>
                      <a:pt x="145057" y="75700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15" name="Frihandsfigur: Form 614">
                <a:extLst>
                  <a:ext uri="{FF2B5EF4-FFF2-40B4-BE49-F238E27FC236}">
                    <a16:creationId xmlns:a16="http://schemas.microsoft.com/office/drawing/2014/main" id="{1485750D-9213-01BD-8388-A0C832AA9DB6}"/>
                  </a:ext>
                </a:extLst>
              </p:cNvPr>
              <p:cNvSpPr/>
              <p:nvPr/>
            </p:nvSpPr>
            <p:spPr>
              <a:xfrm>
                <a:off x="10396690" y="3485422"/>
                <a:ext cx="139311" cy="74101"/>
              </a:xfrm>
              <a:custGeom>
                <a:avLst/>
                <a:gdLst>
                  <a:gd name="connsiteX0" fmla="*/ 139129 w 139311"/>
                  <a:gd name="connsiteY0" fmla="*/ 73847 h 74101"/>
                  <a:gd name="connsiteX1" fmla="*/ 132460 w 139311"/>
                  <a:gd name="connsiteY1" fmla="*/ 48282 h 74101"/>
                  <a:gd name="connsiteX2" fmla="*/ 120603 w 139311"/>
                  <a:gd name="connsiteY2" fmla="*/ 3450 h 74101"/>
                  <a:gd name="connsiteX3" fmla="*/ 115787 w 139311"/>
                  <a:gd name="connsiteY3" fmla="*/ -255 h 74101"/>
                  <a:gd name="connsiteX4" fmla="*/ -183 w 139311"/>
                  <a:gd name="connsiteY4" fmla="*/ -255 h 74101"/>
                  <a:gd name="connsiteX5" fmla="*/ 1299 w 139311"/>
                  <a:gd name="connsiteY5" fmla="*/ 2339 h 74101"/>
                  <a:gd name="connsiteX6" fmla="*/ 20566 w 139311"/>
                  <a:gd name="connsiteY6" fmla="*/ 73847 h 74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11" h="74101">
                    <a:moveTo>
                      <a:pt x="139129" y="73847"/>
                    </a:moveTo>
                    <a:lnTo>
                      <a:pt x="132460" y="48282"/>
                    </a:lnTo>
                    <a:lnTo>
                      <a:pt x="120603" y="3450"/>
                    </a:lnTo>
                    <a:cubicBezTo>
                      <a:pt x="119862" y="1598"/>
                      <a:pt x="118010" y="-255"/>
                      <a:pt x="115787" y="-255"/>
                    </a:cubicBezTo>
                    <a:lnTo>
                      <a:pt x="-183" y="-255"/>
                    </a:lnTo>
                    <a:cubicBezTo>
                      <a:pt x="558" y="486"/>
                      <a:pt x="929" y="1227"/>
                      <a:pt x="1299" y="2339"/>
                    </a:cubicBezTo>
                    <a:lnTo>
                      <a:pt x="20566" y="73847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16" name="Frihandsfigur: Form 615">
                <a:extLst>
                  <a:ext uri="{FF2B5EF4-FFF2-40B4-BE49-F238E27FC236}">
                    <a16:creationId xmlns:a16="http://schemas.microsoft.com/office/drawing/2014/main" id="{CF0CB38D-0A64-E3F6-4C6D-DC2E79E944F1}"/>
                  </a:ext>
                </a:extLst>
              </p:cNvPr>
              <p:cNvSpPr/>
              <p:nvPr/>
            </p:nvSpPr>
            <p:spPr>
              <a:xfrm>
                <a:off x="10422255" y="3576938"/>
                <a:ext cx="195258" cy="281587"/>
              </a:xfrm>
              <a:custGeom>
                <a:avLst/>
                <a:gdLst>
                  <a:gd name="connsiteX0" fmla="*/ 193223 w 195258"/>
                  <a:gd name="connsiteY0" fmla="*/ 278739 h 281587"/>
                  <a:gd name="connsiteX1" fmla="*/ 118751 w 195258"/>
                  <a:gd name="connsiteY1" fmla="*/ -255 h 281587"/>
                  <a:gd name="connsiteX2" fmla="*/ -183 w 195258"/>
                  <a:gd name="connsiteY2" fmla="*/ -255 h 281587"/>
                  <a:gd name="connsiteX3" fmla="*/ 74660 w 195258"/>
                  <a:gd name="connsiteY3" fmla="*/ 277627 h 281587"/>
                  <a:gd name="connsiteX4" fmla="*/ 79106 w 195258"/>
                  <a:gd name="connsiteY4" fmla="*/ 281332 h 281587"/>
                  <a:gd name="connsiteX5" fmla="*/ 195076 w 195258"/>
                  <a:gd name="connsiteY5" fmla="*/ 281332 h 281587"/>
                  <a:gd name="connsiteX6" fmla="*/ 193223 w 195258"/>
                  <a:gd name="connsiteY6" fmla="*/ 278739 h 28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258" h="281587">
                    <a:moveTo>
                      <a:pt x="193223" y="278739"/>
                    </a:moveTo>
                    <a:lnTo>
                      <a:pt x="118751" y="-255"/>
                    </a:lnTo>
                    <a:lnTo>
                      <a:pt x="-183" y="-255"/>
                    </a:lnTo>
                    <a:lnTo>
                      <a:pt x="74660" y="277627"/>
                    </a:lnTo>
                    <a:cubicBezTo>
                      <a:pt x="75401" y="279480"/>
                      <a:pt x="77254" y="281332"/>
                      <a:pt x="79106" y="281332"/>
                    </a:cubicBezTo>
                    <a:lnTo>
                      <a:pt x="195076" y="281332"/>
                    </a:lnTo>
                    <a:cubicBezTo>
                      <a:pt x="193964" y="280962"/>
                      <a:pt x="193223" y="279850"/>
                      <a:pt x="193223" y="278739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17" name="Frihandsfigur: Form 616">
                <a:extLst>
                  <a:ext uri="{FF2B5EF4-FFF2-40B4-BE49-F238E27FC236}">
                    <a16:creationId xmlns:a16="http://schemas.microsoft.com/office/drawing/2014/main" id="{A08BBD2B-A49F-FB3F-744B-0D62DE33C50B}"/>
                  </a:ext>
                </a:extLst>
              </p:cNvPr>
              <p:cNvSpPr/>
              <p:nvPr/>
            </p:nvSpPr>
            <p:spPr>
              <a:xfrm>
                <a:off x="10405212" y="3555819"/>
                <a:ext cx="133753" cy="11115"/>
              </a:xfrm>
              <a:custGeom>
                <a:avLst/>
                <a:gdLst>
                  <a:gd name="connsiteX0" fmla="*/ -183 w 133753"/>
                  <a:gd name="connsiteY0" fmla="*/ -255 h 11115"/>
                  <a:gd name="connsiteX1" fmla="*/ 132460 w 133753"/>
                  <a:gd name="connsiteY1" fmla="*/ -255 h 11115"/>
                  <a:gd name="connsiteX2" fmla="*/ 133571 w 133753"/>
                  <a:gd name="connsiteY2" fmla="*/ 2709 h 11115"/>
                  <a:gd name="connsiteX3" fmla="*/ 128755 w 133753"/>
                  <a:gd name="connsiteY3" fmla="*/ 10860 h 11115"/>
                  <a:gd name="connsiteX4" fmla="*/ 2781 w 133753"/>
                  <a:gd name="connsiteY4" fmla="*/ 10860 h 1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753" h="11115">
                    <a:moveTo>
                      <a:pt x="-183" y="-255"/>
                    </a:moveTo>
                    <a:lnTo>
                      <a:pt x="132460" y="-255"/>
                    </a:lnTo>
                    <a:lnTo>
                      <a:pt x="133571" y="2709"/>
                    </a:lnTo>
                    <a:lnTo>
                      <a:pt x="128755" y="10860"/>
                    </a:lnTo>
                    <a:lnTo>
                      <a:pt x="2781" y="10860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18" name="Frihandsfigur: Form 617">
                <a:extLst>
                  <a:ext uri="{FF2B5EF4-FFF2-40B4-BE49-F238E27FC236}">
                    <a16:creationId xmlns:a16="http://schemas.microsoft.com/office/drawing/2014/main" id="{7A547CF2-5BD2-C30D-121B-1E564FCD6D1F}"/>
                  </a:ext>
                </a:extLst>
              </p:cNvPr>
              <p:cNvSpPr/>
              <p:nvPr/>
            </p:nvSpPr>
            <p:spPr>
              <a:xfrm>
                <a:off x="10415216" y="3577309"/>
                <a:ext cx="78548" cy="278993"/>
              </a:xfrm>
              <a:custGeom>
                <a:avLst/>
                <a:gdLst>
                  <a:gd name="connsiteX0" fmla="*/ 3522 w 78548"/>
                  <a:gd name="connsiteY0" fmla="*/ -255 h 278993"/>
                  <a:gd name="connsiteX1" fmla="*/ -183 w 78548"/>
                  <a:gd name="connsiteY1" fmla="*/ 5303 h 278993"/>
                  <a:gd name="connsiteX2" fmla="*/ 70585 w 78548"/>
                  <a:gd name="connsiteY2" fmla="*/ 268735 h 278993"/>
                  <a:gd name="connsiteX3" fmla="*/ 78365 w 78548"/>
                  <a:gd name="connsiteY3" fmla="*/ 278739 h 278993"/>
                  <a:gd name="connsiteX4" fmla="*/ 3522 w 78548"/>
                  <a:gd name="connsiteY4" fmla="*/ -255 h 278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548" h="278993">
                    <a:moveTo>
                      <a:pt x="3522" y="-255"/>
                    </a:moveTo>
                    <a:lnTo>
                      <a:pt x="-183" y="5303"/>
                    </a:lnTo>
                    <a:lnTo>
                      <a:pt x="70585" y="268735"/>
                    </a:lnTo>
                    <a:cubicBezTo>
                      <a:pt x="71696" y="272811"/>
                      <a:pt x="74660" y="276516"/>
                      <a:pt x="78365" y="278739"/>
                    </a:cubicBezTo>
                    <a:cubicBezTo>
                      <a:pt x="77995" y="278368"/>
                      <a:pt x="3522" y="-255"/>
                      <a:pt x="3522" y="-255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19" name="Frihandsfigur: Form 618">
                <a:extLst>
                  <a:ext uri="{FF2B5EF4-FFF2-40B4-BE49-F238E27FC236}">
                    <a16:creationId xmlns:a16="http://schemas.microsoft.com/office/drawing/2014/main" id="{8A95796D-917B-4554-3FAB-1528FE38FC69}"/>
                  </a:ext>
                </a:extLst>
              </p:cNvPr>
              <p:cNvSpPr/>
              <p:nvPr/>
            </p:nvSpPr>
            <p:spPr>
              <a:xfrm>
                <a:off x="10384834" y="3485422"/>
                <a:ext cx="150797" cy="78548"/>
              </a:xfrm>
              <a:custGeom>
                <a:avLst/>
                <a:gdLst>
                  <a:gd name="connsiteX0" fmla="*/ 28717 w 150797"/>
                  <a:gd name="connsiteY0" fmla="*/ 73106 h 78548"/>
                  <a:gd name="connsiteX1" fmla="*/ 10191 w 150797"/>
                  <a:gd name="connsiteY1" fmla="*/ 3450 h 78548"/>
                  <a:gd name="connsiteX2" fmla="*/ 5004 w 150797"/>
                  <a:gd name="connsiteY2" fmla="*/ -255 h 78548"/>
                  <a:gd name="connsiteX3" fmla="*/ -183 w 150797"/>
                  <a:gd name="connsiteY3" fmla="*/ 4562 h 78548"/>
                  <a:gd name="connsiteX4" fmla="*/ 2411 w 150797"/>
                  <a:gd name="connsiteY4" fmla="*/ 3080 h 78548"/>
                  <a:gd name="connsiteX5" fmla="*/ 5375 w 150797"/>
                  <a:gd name="connsiteY5" fmla="*/ 5673 h 78548"/>
                  <a:gd name="connsiteX6" fmla="*/ 25012 w 150797"/>
                  <a:gd name="connsiteY6" fmla="*/ 78293 h 78548"/>
                  <a:gd name="connsiteX7" fmla="*/ 147280 w 150797"/>
                  <a:gd name="connsiteY7" fmla="*/ 78293 h 78548"/>
                  <a:gd name="connsiteX8" fmla="*/ 150615 w 150797"/>
                  <a:gd name="connsiteY8" fmla="*/ 73106 h 78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797" h="78548">
                    <a:moveTo>
                      <a:pt x="28717" y="73106"/>
                    </a:moveTo>
                    <a:cubicBezTo>
                      <a:pt x="17602" y="30868"/>
                      <a:pt x="10191" y="3450"/>
                      <a:pt x="10191" y="3450"/>
                    </a:cubicBezTo>
                    <a:cubicBezTo>
                      <a:pt x="9450" y="857"/>
                      <a:pt x="7598" y="-255"/>
                      <a:pt x="5004" y="-255"/>
                    </a:cubicBezTo>
                    <a:cubicBezTo>
                      <a:pt x="2040" y="-255"/>
                      <a:pt x="-183" y="1968"/>
                      <a:pt x="-183" y="4562"/>
                    </a:cubicBezTo>
                    <a:cubicBezTo>
                      <a:pt x="188" y="3450"/>
                      <a:pt x="1299" y="3080"/>
                      <a:pt x="2411" y="3080"/>
                    </a:cubicBezTo>
                    <a:cubicBezTo>
                      <a:pt x="3893" y="3080"/>
                      <a:pt x="5004" y="4191"/>
                      <a:pt x="5375" y="5673"/>
                    </a:cubicBezTo>
                    <a:lnTo>
                      <a:pt x="25012" y="78293"/>
                    </a:lnTo>
                    <a:lnTo>
                      <a:pt x="147280" y="78293"/>
                    </a:lnTo>
                    <a:lnTo>
                      <a:pt x="150615" y="73106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20" name="Frihandsfigur: Form 619">
                <a:extLst>
                  <a:ext uri="{FF2B5EF4-FFF2-40B4-BE49-F238E27FC236}">
                    <a16:creationId xmlns:a16="http://schemas.microsoft.com/office/drawing/2014/main" id="{61404DE7-C6F2-EC16-AE2E-2B5A4DE77F6E}"/>
                  </a:ext>
                </a:extLst>
              </p:cNvPr>
              <p:cNvSpPr/>
              <p:nvPr/>
            </p:nvSpPr>
            <p:spPr>
              <a:xfrm>
                <a:off x="10694209" y="3582866"/>
                <a:ext cx="71508" cy="11115"/>
              </a:xfrm>
              <a:custGeom>
                <a:avLst/>
                <a:gdLst>
                  <a:gd name="connsiteX0" fmla="*/ -183 w 71508"/>
                  <a:gd name="connsiteY0" fmla="*/ 10860 h 11115"/>
                  <a:gd name="connsiteX1" fmla="*/ 2411 w 71508"/>
                  <a:gd name="connsiteY1" fmla="*/ 6414 h 11115"/>
                  <a:gd name="connsiteX2" fmla="*/ 13897 w 71508"/>
                  <a:gd name="connsiteY2" fmla="*/ -255 h 11115"/>
                  <a:gd name="connsiteX3" fmla="*/ 70585 w 71508"/>
                  <a:gd name="connsiteY3" fmla="*/ -255 h 11115"/>
                  <a:gd name="connsiteX4" fmla="*/ 71326 w 71508"/>
                  <a:gd name="connsiteY4" fmla="*/ 2339 h 11115"/>
                  <a:gd name="connsiteX5" fmla="*/ 65768 w 71508"/>
                  <a:gd name="connsiteY5" fmla="*/ 10860 h 1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508" h="11115">
                    <a:moveTo>
                      <a:pt x="-183" y="10860"/>
                    </a:moveTo>
                    <a:lnTo>
                      <a:pt x="2411" y="6414"/>
                    </a:lnTo>
                    <a:cubicBezTo>
                      <a:pt x="4634" y="3080"/>
                      <a:pt x="7598" y="116"/>
                      <a:pt x="13897" y="-255"/>
                    </a:cubicBezTo>
                    <a:lnTo>
                      <a:pt x="70585" y="-255"/>
                    </a:lnTo>
                    <a:lnTo>
                      <a:pt x="71326" y="2339"/>
                    </a:lnTo>
                    <a:lnTo>
                      <a:pt x="65768" y="10860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21" name="Frihandsfigur: Form 620">
                <a:extLst>
                  <a:ext uri="{FF2B5EF4-FFF2-40B4-BE49-F238E27FC236}">
                    <a16:creationId xmlns:a16="http://schemas.microsoft.com/office/drawing/2014/main" id="{71B2043D-2199-B6F9-4E7A-E3FC10A651B6}"/>
                  </a:ext>
                </a:extLst>
              </p:cNvPr>
              <p:cNvSpPr/>
              <p:nvPr/>
            </p:nvSpPr>
            <p:spPr>
              <a:xfrm>
                <a:off x="10699767" y="3586201"/>
                <a:ext cx="62245" cy="4816"/>
              </a:xfrm>
              <a:custGeom>
                <a:avLst/>
                <a:gdLst>
                  <a:gd name="connsiteX0" fmla="*/ 8339 w 62245"/>
                  <a:gd name="connsiteY0" fmla="*/ -255 h 4816"/>
                  <a:gd name="connsiteX1" fmla="*/ -183 w 62245"/>
                  <a:gd name="connsiteY1" fmla="*/ 4562 h 4816"/>
                  <a:gd name="connsiteX2" fmla="*/ 58728 w 62245"/>
                  <a:gd name="connsiteY2" fmla="*/ 4562 h 4816"/>
                  <a:gd name="connsiteX3" fmla="*/ 62063 w 62245"/>
                  <a:gd name="connsiteY3" fmla="*/ -255 h 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245" h="4816">
                    <a:moveTo>
                      <a:pt x="8339" y="-255"/>
                    </a:moveTo>
                    <a:cubicBezTo>
                      <a:pt x="3893" y="-255"/>
                      <a:pt x="1670" y="1598"/>
                      <a:pt x="-183" y="4562"/>
                    </a:cubicBezTo>
                    <a:lnTo>
                      <a:pt x="58728" y="4562"/>
                    </a:lnTo>
                    <a:lnTo>
                      <a:pt x="62063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22" name="Frihandsfigur: Form 621">
                <a:extLst>
                  <a:ext uri="{FF2B5EF4-FFF2-40B4-BE49-F238E27FC236}">
                    <a16:creationId xmlns:a16="http://schemas.microsoft.com/office/drawing/2014/main" id="{3340F310-34D2-1569-2A1F-9E3DD22EBF2F}"/>
                  </a:ext>
                </a:extLst>
              </p:cNvPr>
              <p:cNvSpPr/>
              <p:nvPr/>
            </p:nvSpPr>
            <p:spPr>
              <a:xfrm>
                <a:off x="10591949" y="3482458"/>
                <a:ext cx="98926" cy="316044"/>
              </a:xfrm>
              <a:custGeom>
                <a:avLst/>
                <a:gdLst>
                  <a:gd name="connsiteX0" fmla="*/ 15749 w 98926"/>
                  <a:gd name="connsiteY0" fmla="*/ 5673 h 316044"/>
                  <a:gd name="connsiteX1" fmla="*/ 7968 w 98926"/>
                  <a:gd name="connsiteY1" fmla="*/ -255 h 316044"/>
                  <a:gd name="connsiteX2" fmla="*/ -183 w 98926"/>
                  <a:gd name="connsiteY2" fmla="*/ 7526 h 316044"/>
                  <a:gd name="connsiteX3" fmla="*/ 5745 w 98926"/>
                  <a:gd name="connsiteY3" fmla="*/ 9008 h 316044"/>
                  <a:gd name="connsiteX4" fmla="*/ 5745 w 98926"/>
                  <a:gd name="connsiteY4" fmla="*/ 9378 h 316044"/>
                  <a:gd name="connsiteX5" fmla="*/ 88369 w 98926"/>
                  <a:gd name="connsiteY5" fmla="*/ 315790 h 316044"/>
                  <a:gd name="connsiteX6" fmla="*/ 98743 w 98926"/>
                  <a:gd name="connsiteY6" fmla="*/ 312455 h 316044"/>
                  <a:gd name="connsiteX7" fmla="*/ 15749 w 98926"/>
                  <a:gd name="connsiteY7" fmla="*/ 5673 h 31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26" h="316044">
                    <a:moveTo>
                      <a:pt x="15749" y="5673"/>
                    </a:moveTo>
                    <a:cubicBezTo>
                      <a:pt x="14638" y="1968"/>
                      <a:pt x="11673" y="-255"/>
                      <a:pt x="7968" y="-255"/>
                    </a:cubicBezTo>
                    <a:cubicBezTo>
                      <a:pt x="3522" y="-255"/>
                      <a:pt x="-183" y="3080"/>
                      <a:pt x="-183" y="7526"/>
                    </a:cubicBezTo>
                    <a:lnTo>
                      <a:pt x="5745" y="9008"/>
                    </a:lnTo>
                    <a:lnTo>
                      <a:pt x="5745" y="9378"/>
                    </a:lnTo>
                    <a:lnTo>
                      <a:pt x="88369" y="315790"/>
                    </a:lnTo>
                    <a:cubicBezTo>
                      <a:pt x="92074" y="315049"/>
                      <a:pt x="95409" y="313567"/>
                      <a:pt x="98743" y="312455"/>
                    </a:cubicBezTo>
                    <a:cubicBezTo>
                      <a:pt x="70584" y="209083"/>
                      <a:pt x="16490" y="8267"/>
                      <a:pt x="15749" y="5673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23" name="Frihandsfigur: Form 622">
                <a:extLst>
                  <a:ext uri="{FF2B5EF4-FFF2-40B4-BE49-F238E27FC236}">
                    <a16:creationId xmlns:a16="http://schemas.microsoft.com/office/drawing/2014/main" id="{811641D9-3E6F-A3D8-E8B4-49A3F58687CD}"/>
                  </a:ext>
                </a:extLst>
              </p:cNvPr>
              <p:cNvSpPr/>
              <p:nvPr/>
            </p:nvSpPr>
            <p:spPr>
              <a:xfrm>
                <a:off x="10600471" y="3482087"/>
                <a:ext cx="271954" cy="379031"/>
              </a:xfrm>
              <a:custGeom>
                <a:avLst/>
                <a:gdLst>
                  <a:gd name="connsiteX0" fmla="*/ 265102 w 271954"/>
                  <a:gd name="connsiteY0" fmla="*/ 292077 h 379031"/>
                  <a:gd name="connsiteX1" fmla="*/ 216195 w 271954"/>
                  <a:gd name="connsiteY1" fmla="*/ 292077 h 379031"/>
                  <a:gd name="connsiteX2" fmla="*/ 212119 w 271954"/>
                  <a:gd name="connsiteY2" fmla="*/ 277627 h 379031"/>
                  <a:gd name="connsiteX3" fmla="*/ 149503 w 271954"/>
                  <a:gd name="connsiteY3" fmla="*/ 277627 h 379031"/>
                  <a:gd name="connsiteX4" fmla="*/ 141352 w 271954"/>
                  <a:gd name="connsiteY4" fmla="*/ 270588 h 379031"/>
                  <a:gd name="connsiteX5" fmla="*/ 99114 w 271954"/>
                  <a:gd name="connsiteY5" fmla="*/ 113862 h 379031"/>
                  <a:gd name="connsiteX6" fmla="*/ 99114 w 271954"/>
                  <a:gd name="connsiteY6" fmla="*/ 112380 h 379031"/>
                  <a:gd name="connsiteX7" fmla="*/ 107636 w 271954"/>
                  <a:gd name="connsiteY7" fmla="*/ 103858 h 379031"/>
                  <a:gd name="connsiteX8" fmla="*/ 161359 w 271954"/>
                  <a:gd name="connsiteY8" fmla="*/ 103858 h 379031"/>
                  <a:gd name="connsiteX9" fmla="*/ 165435 w 271954"/>
                  <a:gd name="connsiteY9" fmla="*/ 103117 h 379031"/>
                  <a:gd name="connsiteX10" fmla="*/ 139499 w 271954"/>
                  <a:gd name="connsiteY10" fmla="*/ 5673 h 379031"/>
                  <a:gd name="connsiteX11" fmla="*/ 132089 w 271954"/>
                  <a:gd name="connsiteY11" fmla="*/ -255 h 379031"/>
                  <a:gd name="connsiteX12" fmla="*/ -183 w 271954"/>
                  <a:gd name="connsiteY12" fmla="*/ -255 h 379031"/>
                  <a:gd name="connsiteX13" fmla="*/ 3893 w 271954"/>
                  <a:gd name="connsiteY13" fmla="*/ 4562 h 379031"/>
                  <a:gd name="connsiteX14" fmla="*/ 4634 w 271954"/>
                  <a:gd name="connsiteY14" fmla="*/ 6044 h 379031"/>
                  <a:gd name="connsiteX15" fmla="*/ 77624 w 271954"/>
                  <a:gd name="connsiteY15" fmla="*/ 276886 h 379031"/>
                  <a:gd name="connsiteX16" fmla="*/ 67991 w 271954"/>
                  <a:gd name="connsiteY16" fmla="*/ 270588 h 379031"/>
                  <a:gd name="connsiteX17" fmla="*/ 93556 w 271954"/>
                  <a:gd name="connsiteY17" fmla="*/ 365068 h 379031"/>
                  <a:gd name="connsiteX18" fmla="*/ 110229 w 271954"/>
                  <a:gd name="connsiteY18" fmla="*/ 378777 h 379031"/>
                  <a:gd name="connsiteX19" fmla="*/ 244354 w 271954"/>
                  <a:gd name="connsiteY19" fmla="*/ 378777 h 379031"/>
                  <a:gd name="connsiteX20" fmla="*/ 251764 w 271954"/>
                  <a:gd name="connsiteY20" fmla="*/ 372478 h 379031"/>
                  <a:gd name="connsiteX21" fmla="*/ 271771 w 271954"/>
                  <a:gd name="connsiteY21" fmla="*/ 296894 h 37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71954" h="379031">
                    <a:moveTo>
                      <a:pt x="265102" y="292077"/>
                    </a:moveTo>
                    <a:lnTo>
                      <a:pt x="216195" y="292077"/>
                    </a:lnTo>
                    <a:lnTo>
                      <a:pt x="212119" y="277627"/>
                    </a:lnTo>
                    <a:lnTo>
                      <a:pt x="149503" y="277627"/>
                    </a:lnTo>
                    <a:cubicBezTo>
                      <a:pt x="144687" y="277627"/>
                      <a:pt x="142463" y="273552"/>
                      <a:pt x="141352" y="270588"/>
                    </a:cubicBezTo>
                    <a:cubicBezTo>
                      <a:pt x="139870" y="266512"/>
                      <a:pt x="113193" y="166104"/>
                      <a:pt x="99114" y="113862"/>
                    </a:cubicBezTo>
                    <a:lnTo>
                      <a:pt x="99114" y="112380"/>
                    </a:lnTo>
                    <a:cubicBezTo>
                      <a:pt x="99114" y="107563"/>
                      <a:pt x="102819" y="103858"/>
                      <a:pt x="107636" y="103858"/>
                    </a:cubicBezTo>
                    <a:lnTo>
                      <a:pt x="161359" y="103858"/>
                    </a:lnTo>
                    <a:lnTo>
                      <a:pt x="165435" y="103117"/>
                    </a:lnTo>
                    <a:lnTo>
                      <a:pt x="139499" y="5673"/>
                    </a:lnTo>
                    <a:cubicBezTo>
                      <a:pt x="138388" y="2339"/>
                      <a:pt x="135424" y="116"/>
                      <a:pt x="132089" y="-255"/>
                    </a:cubicBezTo>
                    <a:lnTo>
                      <a:pt x="-183" y="-255"/>
                    </a:lnTo>
                    <a:lnTo>
                      <a:pt x="3893" y="4562"/>
                    </a:lnTo>
                    <a:cubicBezTo>
                      <a:pt x="4263" y="4932"/>
                      <a:pt x="4634" y="5673"/>
                      <a:pt x="4634" y="6044"/>
                    </a:cubicBezTo>
                    <a:lnTo>
                      <a:pt x="77624" y="276886"/>
                    </a:lnTo>
                    <a:cubicBezTo>
                      <a:pt x="74290" y="274663"/>
                      <a:pt x="70955" y="272440"/>
                      <a:pt x="67991" y="270588"/>
                    </a:cubicBezTo>
                    <a:lnTo>
                      <a:pt x="93556" y="365068"/>
                    </a:lnTo>
                    <a:cubicBezTo>
                      <a:pt x="95779" y="372478"/>
                      <a:pt x="103189" y="378777"/>
                      <a:pt x="110229" y="378777"/>
                    </a:cubicBezTo>
                    <a:lnTo>
                      <a:pt x="244354" y="378777"/>
                    </a:lnTo>
                    <a:cubicBezTo>
                      <a:pt x="248059" y="378777"/>
                      <a:pt x="251023" y="376183"/>
                      <a:pt x="251764" y="372478"/>
                    </a:cubicBezTo>
                    <a:cubicBezTo>
                      <a:pt x="252134" y="370625"/>
                      <a:pt x="271771" y="296894"/>
                      <a:pt x="271771" y="296894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24" name="Frihandsfigur: Form 623">
                <a:extLst>
                  <a:ext uri="{FF2B5EF4-FFF2-40B4-BE49-F238E27FC236}">
                    <a16:creationId xmlns:a16="http://schemas.microsoft.com/office/drawing/2014/main" id="{38FEA344-5DFE-BD5D-3B2F-2FCFC1058F09}"/>
                  </a:ext>
                </a:extLst>
              </p:cNvPr>
              <p:cNvSpPr/>
              <p:nvPr/>
            </p:nvSpPr>
            <p:spPr>
              <a:xfrm>
                <a:off x="10594542" y="3485422"/>
                <a:ext cx="108929" cy="370509"/>
              </a:xfrm>
              <a:custGeom>
                <a:avLst/>
                <a:gdLst>
                  <a:gd name="connsiteX0" fmla="*/ 10192 w 108929"/>
                  <a:gd name="connsiteY0" fmla="*/ 3450 h 370509"/>
                  <a:gd name="connsiteX1" fmla="*/ 5004 w 108929"/>
                  <a:gd name="connsiteY1" fmla="*/ -255 h 370509"/>
                  <a:gd name="connsiteX2" fmla="*/ -183 w 108929"/>
                  <a:gd name="connsiteY2" fmla="*/ 4562 h 370509"/>
                  <a:gd name="connsiteX3" fmla="*/ 2411 w 108929"/>
                  <a:gd name="connsiteY3" fmla="*/ 3080 h 370509"/>
                  <a:gd name="connsiteX4" fmla="*/ 5375 w 108929"/>
                  <a:gd name="connsiteY4" fmla="*/ 5673 h 370509"/>
                  <a:gd name="connsiteX5" fmla="*/ 100966 w 108929"/>
                  <a:gd name="connsiteY5" fmla="*/ 360251 h 370509"/>
                  <a:gd name="connsiteX6" fmla="*/ 108747 w 108929"/>
                  <a:gd name="connsiteY6" fmla="*/ 370255 h 370509"/>
                  <a:gd name="connsiteX7" fmla="*/ 10192 w 108929"/>
                  <a:gd name="connsiteY7" fmla="*/ 3450 h 370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929" h="370509">
                    <a:moveTo>
                      <a:pt x="10192" y="3450"/>
                    </a:moveTo>
                    <a:cubicBezTo>
                      <a:pt x="9450" y="857"/>
                      <a:pt x="7598" y="-255"/>
                      <a:pt x="5004" y="-255"/>
                    </a:cubicBezTo>
                    <a:cubicBezTo>
                      <a:pt x="2040" y="-255"/>
                      <a:pt x="-183" y="1968"/>
                      <a:pt x="-183" y="4562"/>
                    </a:cubicBezTo>
                    <a:cubicBezTo>
                      <a:pt x="188" y="3450"/>
                      <a:pt x="1299" y="3080"/>
                      <a:pt x="2411" y="3080"/>
                    </a:cubicBezTo>
                    <a:cubicBezTo>
                      <a:pt x="3893" y="3080"/>
                      <a:pt x="5004" y="4191"/>
                      <a:pt x="5375" y="5673"/>
                    </a:cubicBezTo>
                    <a:lnTo>
                      <a:pt x="100966" y="360251"/>
                    </a:lnTo>
                    <a:cubicBezTo>
                      <a:pt x="102078" y="364327"/>
                      <a:pt x="105042" y="368032"/>
                      <a:pt x="108747" y="370255"/>
                    </a:cubicBezTo>
                    <a:lnTo>
                      <a:pt x="10192" y="3450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25" name="Frihandsfigur: Form 624">
                <a:extLst>
                  <a:ext uri="{FF2B5EF4-FFF2-40B4-BE49-F238E27FC236}">
                    <a16:creationId xmlns:a16="http://schemas.microsoft.com/office/drawing/2014/main" id="{739878D5-19B0-5AF8-D9AC-F0D5FF4D9239}"/>
                  </a:ext>
                </a:extLst>
              </p:cNvPr>
              <p:cNvSpPr/>
              <p:nvPr/>
            </p:nvSpPr>
            <p:spPr>
              <a:xfrm>
                <a:off x="10606769" y="3485422"/>
                <a:ext cx="230827" cy="373473"/>
              </a:xfrm>
              <a:custGeom>
                <a:avLst/>
                <a:gdLst>
                  <a:gd name="connsiteX0" fmla="*/ 229163 w 230827"/>
                  <a:gd name="connsiteY0" fmla="*/ 370625 h 373473"/>
                  <a:gd name="connsiteX1" fmla="*/ 203968 w 230827"/>
                  <a:gd name="connsiteY1" fmla="*/ 277257 h 373473"/>
                  <a:gd name="connsiteX2" fmla="*/ 143575 w 230827"/>
                  <a:gd name="connsiteY2" fmla="*/ 277257 h 373473"/>
                  <a:gd name="connsiteX3" fmla="*/ 132460 w 230827"/>
                  <a:gd name="connsiteY3" fmla="*/ 267994 h 373473"/>
                  <a:gd name="connsiteX4" fmla="*/ 90222 w 230827"/>
                  <a:gd name="connsiteY4" fmla="*/ 110898 h 373473"/>
                  <a:gd name="connsiteX5" fmla="*/ 90222 w 230827"/>
                  <a:gd name="connsiteY5" fmla="*/ 109045 h 373473"/>
                  <a:gd name="connsiteX6" fmla="*/ 101707 w 230827"/>
                  <a:gd name="connsiteY6" fmla="*/ 97560 h 373473"/>
                  <a:gd name="connsiteX7" fmla="*/ 155431 w 230827"/>
                  <a:gd name="connsiteY7" fmla="*/ 97560 h 373473"/>
                  <a:gd name="connsiteX8" fmla="*/ 130607 w 230827"/>
                  <a:gd name="connsiteY8" fmla="*/ 3450 h 373473"/>
                  <a:gd name="connsiteX9" fmla="*/ 125791 w 230827"/>
                  <a:gd name="connsiteY9" fmla="*/ -255 h 373473"/>
                  <a:gd name="connsiteX10" fmla="*/ -183 w 230827"/>
                  <a:gd name="connsiteY10" fmla="*/ -255 h 373473"/>
                  <a:gd name="connsiteX11" fmla="*/ 1299 w 230827"/>
                  <a:gd name="connsiteY11" fmla="*/ 2339 h 373473"/>
                  <a:gd name="connsiteX12" fmla="*/ 100225 w 230827"/>
                  <a:gd name="connsiteY12" fmla="*/ 369514 h 373473"/>
                  <a:gd name="connsiteX13" fmla="*/ 104671 w 230827"/>
                  <a:gd name="connsiteY13" fmla="*/ 373219 h 373473"/>
                  <a:gd name="connsiteX14" fmla="*/ 230645 w 230827"/>
                  <a:gd name="connsiteY14" fmla="*/ 373219 h 373473"/>
                  <a:gd name="connsiteX15" fmla="*/ 229163 w 230827"/>
                  <a:gd name="connsiteY15" fmla="*/ 370625 h 37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0827" h="373473">
                    <a:moveTo>
                      <a:pt x="229163" y="370625"/>
                    </a:moveTo>
                    <a:lnTo>
                      <a:pt x="203968" y="277257"/>
                    </a:lnTo>
                    <a:lnTo>
                      <a:pt x="143575" y="277257"/>
                    </a:lnTo>
                    <a:cubicBezTo>
                      <a:pt x="138017" y="277257"/>
                      <a:pt x="134312" y="273552"/>
                      <a:pt x="132460" y="267994"/>
                    </a:cubicBezTo>
                    <a:cubicBezTo>
                      <a:pt x="130607" y="262437"/>
                      <a:pt x="90222" y="110898"/>
                      <a:pt x="90222" y="110898"/>
                    </a:cubicBezTo>
                    <a:lnTo>
                      <a:pt x="90222" y="109045"/>
                    </a:lnTo>
                    <a:cubicBezTo>
                      <a:pt x="90222" y="102747"/>
                      <a:pt x="95409" y="97560"/>
                      <a:pt x="101707" y="97560"/>
                    </a:cubicBezTo>
                    <a:lnTo>
                      <a:pt x="155431" y="97560"/>
                    </a:lnTo>
                    <a:lnTo>
                      <a:pt x="130607" y="3450"/>
                    </a:lnTo>
                    <a:cubicBezTo>
                      <a:pt x="129866" y="1598"/>
                      <a:pt x="128013" y="-255"/>
                      <a:pt x="125791" y="-255"/>
                    </a:cubicBezTo>
                    <a:lnTo>
                      <a:pt x="-183" y="-255"/>
                    </a:lnTo>
                    <a:cubicBezTo>
                      <a:pt x="558" y="486"/>
                      <a:pt x="929" y="1227"/>
                      <a:pt x="1299" y="2339"/>
                    </a:cubicBezTo>
                    <a:lnTo>
                      <a:pt x="100225" y="369514"/>
                    </a:lnTo>
                    <a:cubicBezTo>
                      <a:pt x="100966" y="371366"/>
                      <a:pt x="102819" y="373219"/>
                      <a:pt x="104671" y="373219"/>
                    </a:cubicBezTo>
                    <a:lnTo>
                      <a:pt x="230645" y="373219"/>
                    </a:lnTo>
                    <a:cubicBezTo>
                      <a:pt x="229904" y="372478"/>
                      <a:pt x="229163" y="371737"/>
                      <a:pt x="229163" y="370625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26" name="Frihandsfigur: Form 625">
                <a:extLst>
                  <a:ext uri="{FF2B5EF4-FFF2-40B4-BE49-F238E27FC236}">
                    <a16:creationId xmlns:a16="http://schemas.microsoft.com/office/drawing/2014/main" id="{68BBCF12-1774-D3DF-72A9-0D645002897E}"/>
                  </a:ext>
                </a:extLst>
              </p:cNvPr>
              <p:cNvSpPr/>
              <p:nvPr/>
            </p:nvSpPr>
            <p:spPr>
              <a:xfrm>
                <a:off x="10839449" y="3777754"/>
                <a:ext cx="30011" cy="81141"/>
              </a:xfrm>
              <a:custGeom>
                <a:avLst/>
                <a:gdLst>
                  <a:gd name="connsiteX0" fmla="*/ 25382 w 30011"/>
                  <a:gd name="connsiteY0" fmla="*/ -255 h 81141"/>
                  <a:gd name="connsiteX1" fmla="*/ 5375 w 30011"/>
                  <a:gd name="connsiteY1" fmla="*/ 74959 h 81141"/>
                  <a:gd name="connsiteX2" fmla="*/ 2411 w 30011"/>
                  <a:gd name="connsiteY2" fmla="*/ 77552 h 81141"/>
                  <a:gd name="connsiteX3" fmla="*/ -183 w 30011"/>
                  <a:gd name="connsiteY3" fmla="*/ 76070 h 81141"/>
                  <a:gd name="connsiteX4" fmla="*/ 5004 w 30011"/>
                  <a:gd name="connsiteY4" fmla="*/ 80887 h 81141"/>
                  <a:gd name="connsiteX5" fmla="*/ 10191 w 30011"/>
                  <a:gd name="connsiteY5" fmla="*/ 77182 h 81141"/>
                  <a:gd name="connsiteX6" fmla="*/ 29829 w 30011"/>
                  <a:gd name="connsiteY6" fmla="*/ 3450 h 81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011" h="81141">
                    <a:moveTo>
                      <a:pt x="25382" y="-255"/>
                    </a:moveTo>
                    <a:lnTo>
                      <a:pt x="5375" y="74959"/>
                    </a:lnTo>
                    <a:cubicBezTo>
                      <a:pt x="5004" y="76441"/>
                      <a:pt x="3893" y="77552"/>
                      <a:pt x="2411" y="77552"/>
                    </a:cubicBezTo>
                    <a:cubicBezTo>
                      <a:pt x="1299" y="77552"/>
                      <a:pt x="188" y="76811"/>
                      <a:pt x="-183" y="76070"/>
                    </a:cubicBezTo>
                    <a:cubicBezTo>
                      <a:pt x="188" y="78664"/>
                      <a:pt x="2411" y="80887"/>
                      <a:pt x="5004" y="80887"/>
                    </a:cubicBezTo>
                    <a:cubicBezTo>
                      <a:pt x="7227" y="80887"/>
                      <a:pt x="9450" y="79775"/>
                      <a:pt x="10191" y="77182"/>
                    </a:cubicBezTo>
                    <a:cubicBezTo>
                      <a:pt x="10191" y="77182"/>
                      <a:pt x="10562" y="75329"/>
                      <a:pt x="29829" y="3450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</p:grpSp>
      <p:grpSp>
        <p:nvGrpSpPr>
          <p:cNvPr id="629" name="Grupp 628">
            <a:extLst>
              <a:ext uri="{FF2B5EF4-FFF2-40B4-BE49-F238E27FC236}">
                <a16:creationId xmlns:a16="http://schemas.microsoft.com/office/drawing/2014/main" id="{5911C77A-5CC5-7B47-E724-DF5B2CECF751}"/>
              </a:ext>
            </a:extLst>
          </p:cNvPr>
          <p:cNvGrpSpPr/>
          <p:nvPr/>
        </p:nvGrpSpPr>
        <p:grpSpPr>
          <a:xfrm>
            <a:off x="9381248" y="3928241"/>
            <a:ext cx="191584" cy="300174"/>
            <a:chOff x="9695608" y="4639767"/>
            <a:chExt cx="152170" cy="238421"/>
          </a:xfrm>
        </p:grpSpPr>
        <p:grpSp>
          <p:nvGrpSpPr>
            <p:cNvPr id="630" name="Grupp 629">
              <a:extLst>
                <a:ext uri="{FF2B5EF4-FFF2-40B4-BE49-F238E27FC236}">
                  <a16:creationId xmlns:a16="http://schemas.microsoft.com/office/drawing/2014/main" id="{EA029DCB-1DC7-A4FF-4DF1-3AB2FB2096B2}"/>
                </a:ext>
              </a:extLst>
            </p:cNvPr>
            <p:cNvGrpSpPr/>
            <p:nvPr/>
          </p:nvGrpSpPr>
          <p:grpSpPr>
            <a:xfrm>
              <a:off x="9695608" y="4639767"/>
              <a:ext cx="152170" cy="238421"/>
              <a:chOff x="8867166" y="413755"/>
              <a:chExt cx="420400" cy="658687"/>
            </a:xfrm>
          </p:grpSpPr>
          <p:sp>
            <p:nvSpPr>
              <p:cNvPr id="395" name="Ellips 394">
                <a:extLst>
                  <a:ext uri="{FF2B5EF4-FFF2-40B4-BE49-F238E27FC236}">
                    <a16:creationId xmlns:a16="http://schemas.microsoft.com/office/drawing/2014/main" id="{637DAAFB-9477-6D88-2A23-65F347856F19}"/>
                  </a:ext>
                </a:extLst>
              </p:cNvPr>
              <p:cNvSpPr/>
              <p:nvPr/>
            </p:nvSpPr>
            <p:spPr>
              <a:xfrm>
                <a:off x="8867166" y="413755"/>
                <a:ext cx="420400" cy="420400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396" name="Rak koppling 395">
                <a:extLst>
                  <a:ext uri="{FF2B5EF4-FFF2-40B4-BE49-F238E27FC236}">
                    <a16:creationId xmlns:a16="http://schemas.microsoft.com/office/drawing/2014/main" id="{D868B4A0-0960-C2B9-D602-A5DCB41A53BC}"/>
                  </a:ext>
                </a:extLst>
              </p:cNvPr>
              <p:cNvCxnSpPr>
                <a:cxnSpLocks/>
                <a:stCxn id="395" idx="4"/>
              </p:cNvCxnSpPr>
              <p:nvPr/>
            </p:nvCxnSpPr>
            <p:spPr>
              <a:xfrm>
                <a:off x="9077366" y="834155"/>
                <a:ext cx="0" cy="238287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1" name="Bild 124">
              <a:extLst>
                <a:ext uri="{FF2B5EF4-FFF2-40B4-BE49-F238E27FC236}">
                  <a16:creationId xmlns:a16="http://schemas.microsoft.com/office/drawing/2014/main" id="{AF62BEDF-2400-E684-EADB-77C3DD3C00C6}"/>
                </a:ext>
              </a:extLst>
            </p:cNvPr>
            <p:cNvGrpSpPr/>
            <p:nvPr/>
          </p:nvGrpSpPr>
          <p:grpSpPr>
            <a:xfrm>
              <a:off x="9717885" y="4674073"/>
              <a:ext cx="116198" cy="71491"/>
              <a:chOff x="10255156" y="3482087"/>
              <a:chExt cx="617269" cy="379772"/>
            </a:xfrm>
            <a:solidFill>
              <a:schemeClr val="bg2">
                <a:lumMod val="25000"/>
              </a:schemeClr>
            </a:solidFill>
          </p:grpSpPr>
          <p:sp>
            <p:nvSpPr>
              <p:cNvPr id="632" name="Frihandsfigur: Form 631">
                <a:extLst>
                  <a:ext uri="{FF2B5EF4-FFF2-40B4-BE49-F238E27FC236}">
                    <a16:creationId xmlns:a16="http://schemas.microsoft.com/office/drawing/2014/main" id="{12941D17-D888-3C0A-231E-DD9993989AD2}"/>
                  </a:ext>
                </a:extLst>
              </p:cNvPr>
              <p:cNvSpPr/>
              <p:nvPr/>
            </p:nvSpPr>
            <p:spPr>
              <a:xfrm>
                <a:off x="10503026" y="3482458"/>
                <a:ext cx="218971" cy="379401"/>
              </a:xfrm>
              <a:custGeom>
                <a:avLst/>
                <a:gdLst>
                  <a:gd name="connsiteX0" fmla="*/ 218788 w 218971"/>
                  <a:gd name="connsiteY0" fmla="*/ -255 h 379401"/>
                  <a:gd name="connsiteX1" fmla="*/ 96520 w 218971"/>
                  <a:gd name="connsiteY1" fmla="*/ -255 h 379401"/>
                  <a:gd name="connsiteX2" fmla="*/ 88740 w 218971"/>
                  <a:gd name="connsiteY2" fmla="*/ 5673 h 379401"/>
                  <a:gd name="connsiteX3" fmla="*/ -183 w 218971"/>
                  <a:gd name="connsiteY3" fmla="*/ 330981 h 379401"/>
                  <a:gd name="connsiteX4" fmla="*/ 9080 w 218971"/>
                  <a:gd name="connsiteY4" fmla="*/ 379147 h 379401"/>
                  <a:gd name="connsiteX5" fmla="*/ 113564 w 218971"/>
                  <a:gd name="connsiteY5" fmla="*/ 379147 h 379401"/>
                  <a:gd name="connsiteX6" fmla="*/ 120233 w 218971"/>
                  <a:gd name="connsiteY6" fmla="*/ 379147 h 379401"/>
                  <a:gd name="connsiteX7" fmla="*/ 128384 w 218971"/>
                  <a:gd name="connsiteY7" fmla="*/ 373219 h 379401"/>
                  <a:gd name="connsiteX8" fmla="*/ 166176 w 218971"/>
                  <a:gd name="connsiteY8" fmla="*/ 231684 h 379401"/>
                  <a:gd name="connsiteX9" fmla="*/ 168399 w 218971"/>
                  <a:gd name="connsiteY9" fmla="*/ 223903 h 379401"/>
                  <a:gd name="connsiteX10" fmla="*/ 158025 w 218971"/>
                  <a:gd name="connsiteY10" fmla="*/ 225385 h 379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8971" h="379401">
                    <a:moveTo>
                      <a:pt x="218788" y="-255"/>
                    </a:moveTo>
                    <a:lnTo>
                      <a:pt x="96520" y="-255"/>
                    </a:lnTo>
                    <a:cubicBezTo>
                      <a:pt x="92815" y="-255"/>
                      <a:pt x="89851" y="2339"/>
                      <a:pt x="88740" y="5673"/>
                    </a:cubicBezTo>
                    <a:lnTo>
                      <a:pt x="-183" y="330981"/>
                    </a:lnTo>
                    <a:lnTo>
                      <a:pt x="9080" y="379147"/>
                    </a:lnTo>
                    <a:lnTo>
                      <a:pt x="113564" y="379147"/>
                    </a:lnTo>
                    <a:lnTo>
                      <a:pt x="120233" y="379147"/>
                    </a:lnTo>
                    <a:cubicBezTo>
                      <a:pt x="124308" y="379147"/>
                      <a:pt x="127273" y="376924"/>
                      <a:pt x="128384" y="373219"/>
                    </a:cubicBezTo>
                    <a:lnTo>
                      <a:pt x="166176" y="231684"/>
                    </a:lnTo>
                    <a:lnTo>
                      <a:pt x="168399" y="223903"/>
                    </a:lnTo>
                    <a:lnTo>
                      <a:pt x="158025" y="22538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33" name="Frihandsfigur: Form 632">
                <a:extLst>
                  <a:ext uri="{FF2B5EF4-FFF2-40B4-BE49-F238E27FC236}">
                    <a16:creationId xmlns:a16="http://schemas.microsoft.com/office/drawing/2014/main" id="{FA415EFA-8970-F450-4332-C00747764671}"/>
                  </a:ext>
                </a:extLst>
              </p:cNvPr>
              <p:cNvSpPr/>
              <p:nvPr/>
            </p:nvSpPr>
            <p:spPr>
              <a:xfrm>
                <a:off x="10618625" y="3713656"/>
                <a:ext cx="48166" cy="145239"/>
              </a:xfrm>
              <a:custGeom>
                <a:avLst/>
                <a:gdLst>
                  <a:gd name="connsiteX0" fmla="*/ 42426 w 48166"/>
                  <a:gd name="connsiteY0" fmla="*/ 116 h 145239"/>
                  <a:gd name="connsiteX1" fmla="*/ 5375 w 48166"/>
                  <a:gd name="connsiteY1" fmla="*/ 139057 h 145239"/>
                  <a:gd name="connsiteX2" fmla="*/ 2411 w 48166"/>
                  <a:gd name="connsiteY2" fmla="*/ 141650 h 145239"/>
                  <a:gd name="connsiteX3" fmla="*/ -183 w 48166"/>
                  <a:gd name="connsiteY3" fmla="*/ 140168 h 145239"/>
                  <a:gd name="connsiteX4" fmla="*/ 5004 w 48166"/>
                  <a:gd name="connsiteY4" fmla="*/ 144985 h 145239"/>
                  <a:gd name="connsiteX5" fmla="*/ 10192 w 48166"/>
                  <a:gd name="connsiteY5" fmla="*/ 141280 h 145239"/>
                  <a:gd name="connsiteX6" fmla="*/ 47983 w 48166"/>
                  <a:gd name="connsiteY6" fmla="*/ -255 h 145239"/>
                  <a:gd name="connsiteX7" fmla="*/ 42426 w 48166"/>
                  <a:gd name="connsiteY7" fmla="*/ 116 h 14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166" h="145239">
                    <a:moveTo>
                      <a:pt x="42426" y="116"/>
                    </a:moveTo>
                    <a:lnTo>
                      <a:pt x="5375" y="139057"/>
                    </a:lnTo>
                    <a:cubicBezTo>
                      <a:pt x="5004" y="140539"/>
                      <a:pt x="3893" y="141650"/>
                      <a:pt x="2411" y="141650"/>
                    </a:cubicBezTo>
                    <a:cubicBezTo>
                      <a:pt x="1299" y="141650"/>
                      <a:pt x="188" y="140909"/>
                      <a:pt x="-183" y="140168"/>
                    </a:cubicBezTo>
                    <a:cubicBezTo>
                      <a:pt x="188" y="142762"/>
                      <a:pt x="2411" y="144985"/>
                      <a:pt x="5004" y="144985"/>
                    </a:cubicBezTo>
                    <a:cubicBezTo>
                      <a:pt x="7227" y="144985"/>
                      <a:pt x="9450" y="143873"/>
                      <a:pt x="10192" y="141280"/>
                    </a:cubicBezTo>
                    <a:cubicBezTo>
                      <a:pt x="10192" y="141280"/>
                      <a:pt x="27605" y="75700"/>
                      <a:pt x="47983" y="-255"/>
                    </a:cubicBezTo>
                    <a:cubicBezTo>
                      <a:pt x="46131" y="857"/>
                      <a:pt x="44278" y="857"/>
                      <a:pt x="42426" y="116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34" name="Frihandsfigur: Form 633">
                <a:extLst>
                  <a:ext uri="{FF2B5EF4-FFF2-40B4-BE49-F238E27FC236}">
                    <a16:creationId xmlns:a16="http://schemas.microsoft.com/office/drawing/2014/main" id="{243701F9-2725-59D4-FECB-3B8B63B0678F}"/>
                  </a:ext>
                </a:extLst>
              </p:cNvPr>
              <p:cNvSpPr/>
              <p:nvPr/>
            </p:nvSpPr>
            <p:spPr>
              <a:xfrm>
                <a:off x="10255156" y="3490239"/>
                <a:ext cx="264543" cy="371621"/>
              </a:xfrm>
              <a:custGeom>
                <a:avLst/>
                <a:gdLst>
                  <a:gd name="connsiteX0" fmla="*/ 260286 w 264543"/>
                  <a:gd name="connsiteY0" fmla="*/ -255 h 371621"/>
                  <a:gd name="connsiteX1" fmla="*/ 253246 w 264543"/>
                  <a:gd name="connsiteY1" fmla="*/ -255 h 371621"/>
                  <a:gd name="connsiteX2" fmla="*/ 252505 w 264543"/>
                  <a:gd name="connsiteY2" fmla="*/ 1968 h 371621"/>
                  <a:gd name="connsiteX3" fmla="*/ 156172 w 264543"/>
                  <a:gd name="connsiteY3" fmla="*/ 353211 h 371621"/>
                  <a:gd name="connsiteX4" fmla="*/ 138388 w 264543"/>
                  <a:gd name="connsiteY4" fmla="*/ 286890 h 371621"/>
                  <a:gd name="connsiteX5" fmla="*/ 137647 w 264543"/>
                  <a:gd name="connsiteY5" fmla="*/ 284667 h 371621"/>
                  <a:gd name="connsiteX6" fmla="*/ -183 w 264543"/>
                  <a:gd name="connsiteY6" fmla="*/ 284667 h 371621"/>
                  <a:gd name="connsiteX7" fmla="*/ 929 w 264543"/>
                  <a:gd name="connsiteY7" fmla="*/ 288372 h 371621"/>
                  <a:gd name="connsiteX8" fmla="*/ 21307 w 264543"/>
                  <a:gd name="connsiteY8" fmla="*/ 365068 h 371621"/>
                  <a:gd name="connsiteX9" fmla="*/ 29458 w 264543"/>
                  <a:gd name="connsiteY9" fmla="*/ 371366 h 371621"/>
                  <a:gd name="connsiteX10" fmla="*/ 156172 w 264543"/>
                  <a:gd name="connsiteY10" fmla="*/ 371366 h 371621"/>
                  <a:gd name="connsiteX11" fmla="*/ 164323 w 264543"/>
                  <a:gd name="connsiteY11" fmla="*/ 365068 h 371621"/>
                  <a:gd name="connsiteX12" fmla="*/ 263250 w 264543"/>
                  <a:gd name="connsiteY12" fmla="*/ 3821 h 371621"/>
                  <a:gd name="connsiteX13" fmla="*/ 264361 w 264543"/>
                  <a:gd name="connsiteY13" fmla="*/ 116 h 371621"/>
                  <a:gd name="connsiteX14" fmla="*/ 260286 w 264543"/>
                  <a:gd name="connsiteY14" fmla="*/ 116 h 37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4543" h="371621">
                    <a:moveTo>
                      <a:pt x="260286" y="-255"/>
                    </a:moveTo>
                    <a:lnTo>
                      <a:pt x="253246" y="-255"/>
                    </a:lnTo>
                    <a:lnTo>
                      <a:pt x="252505" y="1968"/>
                    </a:lnTo>
                    <a:lnTo>
                      <a:pt x="156172" y="353211"/>
                    </a:lnTo>
                    <a:lnTo>
                      <a:pt x="138388" y="286890"/>
                    </a:lnTo>
                    <a:lnTo>
                      <a:pt x="137647" y="284667"/>
                    </a:lnTo>
                    <a:lnTo>
                      <a:pt x="-183" y="284667"/>
                    </a:lnTo>
                    <a:lnTo>
                      <a:pt x="929" y="288372"/>
                    </a:lnTo>
                    <a:lnTo>
                      <a:pt x="21307" y="365068"/>
                    </a:lnTo>
                    <a:cubicBezTo>
                      <a:pt x="22048" y="368773"/>
                      <a:pt x="25382" y="371366"/>
                      <a:pt x="29458" y="371366"/>
                    </a:cubicBezTo>
                    <a:lnTo>
                      <a:pt x="156172" y="371366"/>
                    </a:lnTo>
                    <a:cubicBezTo>
                      <a:pt x="159877" y="371366"/>
                      <a:pt x="163212" y="368773"/>
                      <a:pt x="164323" y="365068"/>
                    </a:cubicBezTo>
                    <a:lnTo>
                      <a:pt x="263250" y="3821"/>
                    </a:lnTo>
                    <a:lnTo>
                      <a:pt x="264361" y="116"/>
                    </a:lnTo>
                    <a:lnTo>
                      <a:pt x="260286" y="116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35" name="Frihandsfigur: Form 634">
                <a:extLst>
                  <a:ext uri="{FF2B5EF4-FFF2-40B4-BE49-F238E27FC236}">
                    <a16:creationId xmlns:a16="http://schemas.microsoft.com/office/drawing/2014/main" id="{39B5F667-2CE9-5791-18A0-93A36620702C}"/>
                  </a:ext>
                </a:extLst>
              </p:cNvPr>
              <p:cNvSpPr/>
              <p:nvPr/>
            </p:nvSpPr>
            <p:spPr>
              <a:xfrm>
                <a:off x="10281091" y="3482458"/>
                <a:ext cx="231568" cy="375696"/>
              </a:xfrm>
              <a:custGeom>
                <a:avLst/>
                <a:gdLst>
                  <a:gd name="connsiteX0" fmla="*/ 229163 w 231568"/>
                  <a:gd name="connsiteY0" fmla="*/ -255 h 375696"/>
                  <a:gd name="connsiteX1" fmla="*/ 108747 w 231568"/>
                  <a:gd name="connsiteY1" fmla="*/ -255 h 375696"/>
                  <a:gd name="connsiteX2" fmla="*/ 108747 w 231568"/>
                  <a:gd name="connsiteY2" fmla="*/ -255 h 375696"/>
                  <a:gd name="connsiteX3" fmla="*/ 100966 w 231568"/>
                  <a:gd name="connsiteY3" fmla="*/ 5673 h 375696"/>
                  <a:gd name="connsiteX4" fmla="*/ 929 w 231568"/>
                  <a:gd name="connsiteY4" fmla="*/ 371737 h 375696"/>
                  <a:gd name="connsiteX5" fmla="*/ -183 w 231568"/>
                  <a:gd name="connsiteY5" fmla="*/ 375442 h 375696"/>
                  <a:gd name="connsiteX6" fmla="*/ 129866 w 231568"/>
                  <a:gd name="connsiteY6" fmla="*/ 375442 h 375696"/>
                  <a:gd name="connsiteX7" fmla="*/ 130607 w 231568"/>
                  <a:gd name="connsiteY7" fmla="*/ 373219 h 375696"/>
                  <a:gd name="connsiteX8" fmla="*/ 133571 w 231568"/>
                  <a:gd name="connsiteY8" fmla="*/ 362104 h 375696"/>
                  <a:gd name="connsiteX9" fmla="*/ 231386 w 231568"/>
                  <a:gd name="connsiteY9" fmla="*/ -255 h 375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568" h="375696">
                    <a:moveTo>
                      <a:pt x="229163" y="-255"/>
                    </a:moveTo>
                    <a:lnTo>
                      <a:pt x="108747" y="-255"/>
                    </a:lnTo>
                    <a:cubicBezTo>
                      <a:pt x="108747" y="-255"/>
                      <a:pt x="112452" y="-255"/>
                      <a:pt x="108747" y="-255"/>
                    </a:cubicBezTo>
                    <a:cubicBezTo>
                      <a:pt x="105042" y="-255"/>
                      <a:pt x="102078" y="2339"/>
                      <a:pt x="100966" y="5673"/>
                    </a:cubicBezTo>
                    <a:lnTo>
                      <a:pt x="929" y="371737"/>
                    </a:lnTo>
                    <a:lnTo>
                      <a:pt x="-183" y="375442"/>
                    </a:lnTo>
                    <a:lnTo>
                      <a:pt x="129866" y="375442"/>
                    </a:lnTo>
                    <a:lnTo>
                      <a:pt x="130607" y="373219"/>
                    </a:lnTo>
                    <a:lnTo>
                      <a:pt x="133571" y="362104"/>
                    </a:lnTo>
                    <a:lnTo>
                      <a:pt x="231386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36" name="Frihandsfigur: Form 635">
                <a:extLst>
                  <a:ext uri="{FF2B5EF4-FFF2-40B4-BE49-F238E27FC236}">
                    <a16:creationId xmlns:a16="http://schemas.microsoft.com/office/drawing/2014/main" id="{C68A0F6C-96BD-82EB-5B30-89F2D656F099}"/>
                  </a:ext>
                </a:extLst>
              </p:cNvPr>
              <p:cNvSpPr/>
              <p:nvPr/>
            </p:nvSpPr>
            <p:spPr>
              <a:xfrm>
                <a:off x="10259231" y="3778125"/>
                <a:ext cx="145980" cy="80771"/>
              </a:xfrm>
              <a:custGeom>
                <a:avLst/>
                <a:gdLst>
                  <a:gd name="connsiteX0" fmla="*/ 144316 w 145980"/>
                  <a:gd name="connsiteY0" fmla="*/ 77552 h 80771"/>
                  <a:gd name="connsiteX1" fmla="*/ 123567 w 145980"/>
                  <a:gd name="connsiteY1" fmla="*/ -255 h 80771"/>
                  <a:gd name="connsiteX2" fmla="*/ -183 w 145980"/>
                  <a:gd name="connsiteY2" fmla="*/ -255 h 80771"/>
                  <a:gd name="connsiteX3" fmla="*/ 20566 w 145980"/>
                  <a:gd name="connsiteY3" fmla="*/ 76811 h 80771"/>
                  <a:gd name="connsiteX4" fmla="*/ 25012 w 145980"/>
                  <a:gd name="connsiteY4" fmla="*/ 80516 h 80771"/>
                  <a:gd name="connsiteX5" fmla="*/ 145798 w 145980"/>
                  <a:gd name="connsiteY5" fmla="*/ 80516 h 80771"/>
                  <a:gd name="connsiteX6" fmla="*/ 144316 w 145980"/>
                  <a:gd name="connsiteY6" fmla="*/ 77552 h 8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980" h="80771">
                    <a:moveTo>
                      <a:pt x="144316" y="77552"/>
                    </a:moveTo>
                    <a:lnTo>
                      <a:pt x="123567" y="-255"/>
                    </a:lnTo>
                    <a:lnTo>
                      <a:pt x="-183" y="-255"/>
                    </a:lnTo>
                    <a:lnTo>
                      <a:pt x="20566" y="76811"/>
                    </a:lnTo>
                    <a:cubicBezTo>
                      <a:pt x="21307" y="78664"/>
                      <a:pt x="23159" y="80516"/>
                      <a:pt x="25012" y="80516"/>
                    </a:cubicBezTo>
                    <a:lnTo>
                      <a:pt x="145798" y="80516"/>
                    </a:lnTo>
                    <a:cubicBezTo>
                      <a:pt x="145057" y="79775"/>
                      <a:pt x="144687" y="78664"/>
                      <a:pt x="144316" y="77552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37" name="Frihandsfigur: Form 636">
                <a:extLst>
                  <a:ext uri="{FF2B5EF4-FFF2-40B4-BE49-F238E27FC236}">
                    <a16:creationId xmlns:a16="http://schemas.microsoft.com/office/drawing/2014/main" id="{65AA462D-2F6B-3C8A-EAAF-45BBA607DE5E}"/>
                  </a:ext>
                </a:extLst>
              </p:cNvPr>
              <p:cNvSpPr/>
              <p:nvPr/>
            </p:nvSpPr>
            <p:spPr>
              <a:xfrm>
                <a:off x="10386316" y="3493203"/>
                <a:ext cx="130048" cy="365693"/>
              </a:xfrm>
              <a:custGeom>
                <a:avLst/>
                <a:gdLst>
                  <a:gd name="connsiteX0" fmla="*/ 124308 w 130048"/>
                  <a:gd name="connsiteY0" fmla="*/ -255 h 365693"/>
                  <a:gd name="connsiteX1" fmla="*/ 28346 w 130048"/>
                  <a:gd name="connsiteY1" fmla="*/ 351359 h 365693"/>
                  <a:gd name="connsiteX2" fmla="*/ 27235 w 130048"/>
                  <a:gd name="connsiteY2" fmla="*/ 355064 h 365693"/>
                  <a:gd name="connsiteX3" fmla="*/ 25382 w 130048"/>
                  <a:gd name="connsiteY3" fmla="*/ 356546 h 365693"/>
                  <a:gd name="connsiteX4" fmla="*/ 23530 w 130048"/>
                  <a:gd name="connsiteY4" fmla="*/ 355064 h 365693"/>
                  <a:gd name="connsiteX5" fmla="*/ 5745 w 130048"/>
                  <a:gd name="connsiteY5" fmla="*/ 288372 h 365693"/>
                  <a:gd name="connsiteX6" fmla="*/ -183 w 130048"/>
                  <a:gd name="connsiteY6" fmla="*/ 284667 h 365693"/>
                  <a:gd name="connsiteX7" fmla="*/ 20566 w 130048"/>
                  <a:gd name="connsiteY7" fmla="*/ 361733 h 365693"/>
                  <a:gd name="connsiteX8" fmla="*/ 25753 w 130048"/>
                  <a:gd name="connsiteY8" fmla="*/ 365438 h 365693"/>
                  <a:gd name="connsiteX9" fmla="*/ 30940 w 130048"/>
                  <a:gd name="connsiteY9" fmla="*/ 361733 h 365693"/>
                  <a:gd name="connsiteX10" fmla="*/ 129866 w 130048"/>
                  <a:gd name="connsiteY10" fmla="*/ -255 h 36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0048" h="365693">
                    <a:moveTo>
                      <a:pt x="124308" y="-255"/>
                    </a:moveTo>
                    <a:lnTo>
                      <a:pt x="28346" y="351359"/>
                    </a:lnTo>
                    <a:cubicBezTo>
                      <a:pt x="28346" y="351359"/>
                      <a:pt x="27605" y="354323"/>
                      <a:pt x="27235" y="355064"/>
                    </a:cubicBezTo>
                    <a:cubicBezTo>
                      <a:pt x="26864" y="355805"/>
                      <a:pt x="26494" y="356546"/>
                      <a:pt x="25382" y="356546"/>
                    </a:cubicBezTo>
                    <a:cubicBezTo>
                      <a:pt x="24641" y="356546"/>
                      <a:pt x="23900" y="355805"/>
                      <a:pt x="23530" y="355064"/>
                    </a:cubicBezTo>
                    <a:cubicBezTo>
                      <a:pt x="23159" y="354323"/>
                      <a:pt x="9450" y="302822"/>
                      <a:pt x="5745" y="288372"/>
                    </a:cubicBezTo>
                    <a:lnTo>
                      <a:pt x="-183" y="284667"/>
                    </a:lnTo>
                    <a:lnTo>
                      <a:pt x="20566" y="361733"/>
                    </a:lnTo>
                    <a:cubicBezTo>
                      <a:pt x="21307" y="363956"/>
                      <a:pt x="23159" y="365438"/>
                      <a:pt x="25753" y="365438"/>
                    </a:cubicBezTo>
                    <a:cubicBezTo>
                      <a:pt x="27976" y="365438"/>
                      <a:pt x="30199" y="363956"/>
                      <a:pt x="30940" y="361733"/>
                    </a:cubicBezTo>
                    <a:lnTo>
                      <a:pt x="129866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38" name="Frihandsfigur: Form 637">
                <a:extLst>
                  <a:ext uri="{FF2B5EF4-FFF2-40B4-BE49-F238E27FC236}">
                    <a16:creationId xmlns:a16="http://schemas.microsoft.com/office/drawing/2014/main" id="{97239D5D-F0C3-C0AD-93BE-2345071CD499}"/>
                  </a:ext>
                </a:extLst>
              </p:cNvPr>
              <p:cNvSpPr/>
              <p:nvPr/>
            </p:nvSpPr>
            <p:spPr>
              <a:xfrm>
                <a:off x="10293688" y="3619917"/>
                <a:ext cx="505745" cy="103742"/>
              </a:xfrm>
              <a:custGeom>
                <a:avLst/>
                <a:gdLst>
                  <a:gd name="connsiteX0" fmla="*/ 481109 w 505745"/>
                  <a:gd name="connsiteY0" fmla="*/ -255 h 103742"/>
                  <a:gd name="connsiteX1" fmla="*/ 478886 w 505745"/>
                  <a:gd name="connsiteY1" fmla="*/ -255 h 103742"/>
                  <a:gd name="connsiteX2" fmla="*/ 27605 w 505745"/>
                  <a:gd name="connsiteY2" fmla="*/ -255 h 103742"/>
                  <a:gd name="connsiteX3" fmla="*/ 25012 w 505745"/>
                  <a:gd name="connsiteY3" fmla="*/ -255 h 103742"/>
                  <a:gd name="connsiteX4" fmla="*/ 24641 w 505745"/>
                  <a:gd name="connsiteY4" fmla="*/ 1968 h 103742"/>
                  <a:gd name="connsiteX5" fmla="*/ -183 w 505745"/>
                  <a:gd name="connsiteY5" fmla="*/ 94225 h 103742"/>
                  <a:gd name="connsiteX6" fmla="*/ -183 w 505745"/>
                  <a:gd name="connsiteY6" fmla="*/ 94225 h 103742"/>
                  <a:gd name="connsiteX7" fmla="*/ -183 w 505745"/>
                  <a:gd name="connsiteY7" fmla="*/ 94225 h 103742"/>
                  <a:gd name="connsiteX8" fmla="*/ 7968 w 505745"/>
                  <a:gd name="connsiteY8" fmla="*/ 103488 h 103742"/>
                  <a:gd name="connsiteX9" fmla="*/ 499635 w 505745"/>
                  <a:gd name="connsiteY9" fmla="*/ 103488 h 103742"/>
                  <a:gd name="connsiteX10" fmla="*/ 505563 w 505745"/>
                  <a:gd name="connsiteY10" fmla="*/ 94596 h 103742"/>
                  <a:gd name="connsiteX11" fmla="*/ 481850 w 505745"/>
                  <a:gd name="connsiteY11" fmla="*/ 1968 h 1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5745" h="103742">
                    <a:moveTo>
                      <a:pt x="481109" y="-255"/>
                    </a:moveTo>
                    <a:lnTo>
                      <a:pt x="478886" y="-255"/>
                    </a:lnTo>
                    <a:lnTo>
                      <a:pt x="27605" y="-255"/>
                    </a:lnTo>
                    <a:lnTo>
                      <a:pt x="25012" y="-255"/>
                    </a:lnTo>
                    <a:lnTo>
                      <a:pt x="24641" y="1968"/>
                    </a:lnTo>
                    <a:lnTo>
                      <a:pt x="-183" y="94225"/>
                    </a:lnTo>
                    <a:lnTo>
                      <a:pt x="-183" y="94225"/>
                    </a:lnTo>
                    <a:lnTo>
                      <a:pt x="-183" y="94225"/>
                    </a:lnTo>
                    <a:lnTo>
                      <a:pt x="7968" y="103488"/>
                    </a:lnTo>
                    <a:lnTo>
                      <a:pt x="499635" y="103488"/>
                    </a:lnTo>
                    <a:lnTo>
                      <a:pt x="505563" y="94596"/>
                    </a:lnTo>
                    <a:lnTo>
                      <a:pt x="481850" y="1968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39" name="Frihandsfigur: Form 638">
                <a:extLst>
                  <a:ext uri="{FF2B5EF4-FFF2-40B4-BE49-F238E27FC236}">
                    <a16:creationId xmlns:a16="http://schemas.microsoft.com/office/drawing/2014/main" id="{59F58E17-1F56-5B2A-A5D2-9449F3B1619E}"/>
                  </a:ext>
                </a:extLst>
              </p:cNvPr>
              <p:cNvSpPr/>
              <p:nvPr/>
            </p:nvSpPr>
            <p:spPr>
              <a:xfrm>
                <a:off x="10297394" y="3622881"/>
                <a:ext cx="498335" cy="89663"/>
              </a:xfrm>
              <a:custGeom>
                <a:avLst/>
                <a:gdLst>
                  <a:gd name="connsiteX0" fmla="*/ -183 w 498335"/>
                  <a:gd name="connsiteY0" fmla="*/ 89408 h 89663"/>
                  <a:gd name="connsiteX1" fmla="*/ 498153 w 498335"/>
                  <a:gd name="connsiteY1" fmla="*/ 89408 h 89663"/>
                  <a:gd name="connsiteX2" fmla="*/ 475181 w 498335"/>
                  <a:gd name="connsiteY2" fmla="*/ -255 h 89663"/>
                  <a:gd name="connsiteX3" fmla="*/ 23900 w 498335"/>
                  <a:gd name="connsiteY3" fmla="*/ -255 h 8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335" h="89663">
                    <a:moveTo>
                      <a:pt x="-183" y="89408"/>
                    </a:moveTo>
                    <a:lnTo>
                      <a:pt x="498153" y="89408"/>
                    </a:lnTo>
                    <a:lnTo>
                      <a:pt x="475181" y="-255"/>
                    </a:lnTo>
                    <a:lnTo>
                      <a:pt x="23900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152" name="Frihandsfigur: Form 1151">
                <a:extLst>
                  <a:ext uri="{FF2B5EF4-FFF2-40B4-BE49-F238E27FC236}">
                    <a16:creationId xmlns:a16="http://schemas.microsoft.com/office/drawing/2014/main" id="{01E5B70F-C536-0125-0574-25260F8360DA}"/>
                  </a:ext>
                </a:extLst>
              </p:cNvPr>
              <p:cNvSpPr/>
              <p:nvPr/>
            </p:nvSpPr>
            <p:spPr>
              <a:xfrm>
                <a:off x="10298876" y="3715879"/>
                <a:ext cx="496112" cy="4816"/>
              </a:xfrm>
              <a:custGeom>
                <a:avLst/>
                <a:gdLst>
                  <a:gd name="connsiteX0" fmla="*/ -183 w 496112"/>
                  <a:gd name="connsiteY0" fmla="*/ -255 h 4816"/>
                  <a:gd name="connsiteX1" fmla="*/ 495930 w 496112"/>
                  <a:gd name="connsiteY1" fmla="*/ -255 h 4816"/>
                  <a:gd name="connsiteX2" fmla="*/ 492595 w 496112"/>
                  <a:gd name="connsiteY2" fmla="*/ 4562 h 4816"/>
                  <a:gd name="connsiteX3" fmla="*/ 4263 w 496112"/>
                  <a:gd name="connsiteY3" fmla="*/ 4562 h 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6112" h="4816">
                    <a:moveTo>
                      <a:pt x="-183" y="-255"/>
                    </a:moveTo>
                    <a:lnTo>
                      <a:pt x="495930" y="-255"/>
                    </a:lnTo>
                    <a:lnTo>
                      <a:pt x="492595" y="4562"/>
                    </a:lnTo>
                    <a:lnTo>
                      <a:pt x="4263" y="4562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153" name="Frihandsfigur: Form 1152">
                <a:extLst>
                  <a:ext uri="{FF2B5EF4-FFF2-40B4-BE49-F238E27FC236}">
                    <a16:creationId xmlns:a16="http://schemas.microsoft.com/office/drawing/2014/main" id="{72643453-C5AC-54A0-E568-C1A98175C9CA}"/>
                  </a:ext>
                </a:extLst>
              </p:cNvPr>
              <p:cNvSpPr/>
              <p:nvPr/>
            </p:nvSpPr>
            <p:spPr>
              <a:xfrm>
                <a:off x="10417809" y="3573603"/>
                <a:ext cx="205262" cy="287885"/>
              </a:xfrm>
              <a:custGeom>
                <a:avLst/>
                <a:gdLst>
                  <a:gd name="connsiteX0" fmla="*/ 201375 w 205262"/>
                  <a:gd name="connsiteY0" fmla="*/ 282815 h 287885"/>
                  <a:gd name="connsiteX1" fmla="*/ 200263 w 205262"/>
                  <a:gd name="connsiteY1" fmla="*/ 280962 h 287885"/>
                  <a:gd name="connsiteX2" fmla="*/ 125049 w 205262"/>
                  <a:gd name="connsiteY2" fmla="*/ -255 h 287885"/>
                  <a:gd name="connsiteX3" fmla="*/ -183 w 205262"/>
                  <a:gd name="connsiteY3" fmla="*/ -255 h 287885"/>
                  <a:gd name="connsiteX4" fmla="*/ 75401 w 205262"/>
                  <a:gd name="connsiteY4" fmla="*/ 281703 h 287885"/>
                  <a:gd name="connsiteX5" fmla="*/ 82811 w 205262"/>
                  <a:gd name="connsiteY5" fmla="*/ 287631 h 287885"/>
                  <a:gd name="connsiteX6" fmla="*/ 205080 w 205262"/>
                  <a:gd name="connsiteY6" fmla="*/ 287631 h 287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5262" h="287885">
                    <a:moveTo>
                      <a:pt x="201375" y="282815"/>
                    </a:moveTo>
                    <a:cubicBezTo>
                      <a:pt x="201004" y="282444"/>
                      <a:pt x="200633" y="281703"/>
                      <a:pt x="200263" y="280962"/>
                    </a:cubicBezTo>
                    <a:lnTo>
                      <a:pt x="125049" y="-255"/>
                    </a:lnTo>
                    <a:lnTo>
                      <a:pt x="-183" y="-255"/>
                    </a:lnTo>
                    <a:lnTo>
                      <a:pt x="75401" y="281703"/>
                    </a:lnTo>
                    <a:cubicBezTo>
                      <a:pt x="76513" y="285038"/>
                      <a:pt x="79106" y="287261"/>
                      <a:pt x="82811" y="287631"/>
                    </a:cubicBezTo>
                    <a:lnTo>
                      <a:pt x="205080" y="287631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154" name="Frihandsfigur: Form 1153">
                <a:extLst>
                  <a:ext uri="{FF2B5EF4-FFF2-40B4-BE49-F238E27FC236}">
                    <a16:creationId xmlns:a16="http://schemas.microsoft.com/office/drawing/2014/main" id="{512CA0C0-1B15-6172-6AA7-2EB584F35ABA}"/>
                  </a:ext>
                </a:extLst>
              </p:cNvPr>
              <p:cNvSpPr/>
              <p:nvPr/>
            </p:nvSpPr>
            <p:spPr>
              <a:xfrm>
                <a:off x="10394097" y="3485793"/>
                <a:ext cx="224583" cy="375697"/>
              </a:xfrm>
              <a:custGeom>
                <a:avLst/>
                <a:gdLst>
                  <a:gd name="connsiteX0" fmla="*/ 3893 w 224583"/>
                  <a:gd name="connsiteY0" fmla="*/ -255 h 375697"/>
                  <a:gd name="connsiteX1" fmla="*/ -183 w 224583"/>
                  <a:gd name="connsiteY1" fmla="*/ -255 h 375697"/>
                  <a:gd name="connsiteX2" fmla="*/ 929 w 224583"/>
                  <a:gd name="connsiteY2" fmla="*/ 3450 h 375697"/>
                  <a:gd name="connsiteX3" fmla="*/ 14267 w 224583"/>
                  <a:gd name="connsiteY3" fmla="*/ 54581 h 375697"/>
                  <a:gd name="connsiteX4" fmla="*/ 6116 w 224583"/>
                  <a:gd name="connsiteY4" fmla="*/ 54581 h 375697"/>
                  <a:gd name="connsiteX5" fmla="*/ 89110 w 224583"/>
                  <a:gd name="connsiteY5" fmla="*/ 362104 h 375697"/>
                  <a:gd name="connsiteX6" fmla="*/ 106153 w 224583"/>
                  <a:gd name="connsiteY6" fmla="*/ 375442 h 375697"/>
                  <a:gd name="connsiteX7" fmla="*/ 224346 w 224583"/>
                  <a:gd name="connsiteY7" fmla="*/ 375442 h 375697"/>
                  <a:gd name="connsiteX8" fmla="*/ 3893 w 224583"/>
                  <a:gd name="connsiteY8" fmla="*/ -255 h 375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4583" h="375697">
                    <a:moveTo>
                      <a:pt x="3893" y="-255"/>
                    </a:moveTo>
                    <a:lnTo>
                      <a:pt x="-183" y="-255"/>
                    </a:lnTo>
                    <a:lnTo>
                      <a:pt x="929" y="3450"/>
                    </a:lnTo>
                    <a:lnTo>
                      <a:pt x="14267" y="54581"/>
                    </a:lnTo>
                    <a:lnTo>
                      <a:pt x="6116" y="54581"/>
                    </a:lnTo>
                    <a:lnTo>
                      <a:pt x="89110" y="362104"/>
                    </a:lnTo>
                    <a:cubicBezTo>
                      <a:pt x="91333" y="369514"/>
                      <a:pt x="99484" y="375442"/>
                      <a:pt x="106153" y="375442"/>
                    </a:cubicBezTo>
                    <a:lnTo>
                      <a:pt x="224346" y="375442"/>
                    </a:lnTo>
                    <a:cubicBezTo>
                      <a:pt x="228422" y="375812"/>
                      <a:pt x="3893" y="-255"/>
                      <a:pt x="3893" y="-255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155" name="Frihandsfigur: Form 1154">
                <a:extLst>
                  <a:ext uri="{FF2B5EF4-FFF2-40B4-BE49-F238E27FC236}">
                    <a16:creationId xmlns:a16="http://schemas.microsoft.com/office/drawing/2014/main" id="{65734789-C7B2-A392-BB02-A75F01C281E9}"/>
                  </a:ext>
                </a:extLst>
              </p:cNvPr>
              <p:cNvSpPr/>
              <p:nvPr/>
            </p:nvSpPr>
            <p:spPr>
              <a:xfrm>
                <a:off x="10393726" y="3482829"/>
                <a:ext cx="145239" cy="78547"/>
              </a:xfrm>
              <a:custGeom>
                <a:avLst/>
                <a:gdLst>
                  <a:gd name="connsiteX0" fmla="*/ 145057 w 145239"/>
                  <a:gd name="connsiteY0" fmla="*/ 75700 h 78547"/>
                  <a:gd name="connsiteX1" fmla="*/ 138388 w 145239"/>
                  <a:gd name="connsiteY1" fmla="*/ 51246 h 78547"/>
                  <a:gd name="connsiteX2" fmla="*/ 126161 w 145239"/>
                  <a:gd name="connsiteY2" fmla="*/ 6044 h 78547"/>
                  <a:gd name="connsiteX3" fmla="*/ 125791 w 145239"/>
                  <a:gd name="connsiteY3" fmla="*/ 5303 h 78547"/>
                  <a:gd name="connsiteX4" fmla="*/ 118010 w 145239"/>
                  <a:gd name="connsiteY4" fmla="*/ -255 h 78547"/>
                  <a:gd name="connsiteX5" fmla="*/ -183 w 145239"/>
                  <a:gd name="connsiteY5" fmla="*/ -255 h 78547"/>
                  <a:gd name="connsiteX6" fmla="*/ 929 w 145239"/>
                  <a:gd name="connsiteY6" fmla="*/ 3450 h 78547"/>
                  <a:gd name="connsiteX7" fmla="*/ 20936 w 145239"/>
                  <a:gd name="connsiteY7" fmla="*/ 78293 h 78547"/>
                  <a:gd name="connsiteX8" fmla="*/ 145057 w 145239"/>
                  <a:gd name="connsiteY8" fmla="*/ 75700 h 78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9" h="78547">
                    <a:moveTo>
                      <a:pt x="145057" y="75700"/>
                    </a:moveTo>
                    <a:lnTo>
                      <a:pt x="138388" y="51246"/>
                    </a:lnTo>
                    <a:lnTo>
                      <a:pt x="126161" y="6044"/>
                    </a:lnTo>
                    <a:lnTo>
                      <a:pt x="125791" y="5303"/>
                    </a:lnTo>
                    <a:cubicBezTo>
                      <a:pt x="124679" y="1968"/>
                      <a:pt x="121715" y="-255"/>
                      <a:pt x="118010" y="-255"/>
                    </a:cubicBezTo>
                    <a:lnTo>
                      <a:pt x="-183" y="-255"/>
                    </a:lnTo>
                    <a:lnTo>
                      <a:pt x="929" y="3450"/>
                    </a:lnTo>
                    <a:lnTo>
                      <a:pt x="20936" y="78293"/>
                    </a:lnTo>
                    <a:cubicBezTo>
                      <a:pt x="62063" y="74218"/>
                      <a:pt x="103560" y="81628"/>
                      <a:pt x="145057" y="75700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156" name="Frihandsfigur: Form 1155">
                <a:extLst>
                  <a:ext uri="{FF2B5EF4-FFF2-40B4-BE49-F238E27FC236}">
                    <a16:creationId xmlns:a16="http://schemas.microsoft.com/office/drawing/2014/main" id="{81BB5309-A97E-6E36-A055-F92AAC2F6867}"/>
                  </a:ext>
                </a:extLst>
              </p:cNvPr>
              <p:cNvSpPr/>
              <p:nvPr/>
            </p:nvSpPr>
            <p:spPr>
              <a:xfrm>
                <a:off x="10396690" y="3485422"/>
                <a:ext cx="139311" cy="74101"/>
              </a:xfrm>
              <a:custGeom>
                <a:avLst/>
                <a:gdLst>
                  <a:gd name="connsiteX0" fmla="*/ 139129 w 139311"/>
                  <a:gd name="connsiteY0" fmla="*/ 73847 h 74101"/>
                  <a:gd name="connsiteX1" fmla="*/ 132460 w 139311"/>
                  <a:gd name="connsiteY1" fmla="*/ 48282 h 74101"/>
                  <a:gd name="connsiteX2" fmla="*/ 120603 w 139311"/>
                  <a:gd name="connsiteY2" fmla="*/ 3450 h 74101"/>
                  <a:gd name="connsiteX3" fmla="*/ 115787 w 139311"/>
                  <a:gd name="connsiteY3" fmla="*/ -255 h 74101"/>
                  <a:gd name="connsiteX4" fmla="*/ -183 w 139311"/>
                  <a:gd name="connsiteY4" fmla="*/ -255 h 74101"/>
                  <a:gd name="connsiteX5" fmla="*/ 1299 w 139311"/>
                  <a:gd name="connsiteY5" fmla="*/ 2339 h 74101"/>
                  <a:gd name="connsiteX6" fmla="*/ 20566 w 139311"/>
                  <a:gd name="connsiteY6" fmla="*/ 73847 h 74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11" h="74101">
                    <a:moveTo>
                      <a:pt x="139129" y="73847"/>
                    </a:moveTo>
                    <a:lnTo>
                      <a:pt x="132460" y="48282"/>
                    </a:lnTo>
                    <a:lnTo>
                      <a:pt x="120603" y="3450"/>
                    </a:lnTo>
                    <a:cubicBezTo>
                      <a:pt x="119862" y="1598"/>
                      <a:pt x="118010" y="-255"/>
                      <a:pt x="115787" y="-255"/>
                    </a:cubicBezTo>
                    <a:lnTo>
                      <a:pt x="-183" y="-255"/>
                    </a:lnTo>
                    <a:cubicBezTo>
                      <a:pt x="558" y="486"/>
                      <a:pt x="929" y="1227"/>
                      <a:pt x="1299" y="2339"/>
                    </a:cubicBezTo>
                    <a:lnTo>
                      <a:pt x="20566" y="73847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384" name="Frihandsfigur: Form 383">
                <a:extLst>
                  <a:ext uri="{FF2B5EF4-FFF2-40B4-BE49-F238E27FC236}">
                    <a16:creationId xmlns:a16="http://schemas.microsoft.com/office/drawing/2014/main" id="{2A7D9C6F-2494-05B1-541F-C3DEC67AA08E}"/>
                  </a:ext>
                </a:extLst>
              </p:cNvPr>
              <p:cNvSpPr/>
              <p:nvPr/>
            </p:nvSpPr>
            <p:spPr>
              <a:xfrm>
                <a:off x="10422255" y="3576938"/>
                <a:ext cx="195258" cy="281587"/>
              </a:xfrm>
              <a:custGeom>
                <a:avLst/>
                <a:gdLst>
                  <a:gd name="connsiteX0" fmla="*/ 193223 w 195258"/>
                  <a:gd name="connsiteY0" fmla="*/ 278739 h 281587"/>
                  <a:gd name="connsiteX1" fmla="*/ 118751 w 195258"/>
                  <a:gd name="connsiteY1" fmla="*/ -255 h 281587"/>
                  <a:gd name="connsiteX2" fmla="*/ -183 w 195258"/>
                  <a:gd name="connsiteY2" fmla="*/ -255 h 281587"/>
                  <a:gd name="connsiteX3" fmla="*/ 74660 w 195258"/>
                  <a:gd name="connsiteY3" fmla="*/ 277627 h 281587"/>
                  <a:gd name="connsiteX4" fmla="*/ 79106 w 195258"/>
                  <a:gd name="connsiteY4" fmla="*/ 281332 h 281587"/>
                  <a:gd name="connsiteX5" fmla="*/ 195076 w 195258"/>
                  <a:gd name="connsiteY5" fmla="*/ 281332 h 281587"/>
                  <a:gd name="connsiteX6" fmla="*/ 193223 w 195258"/>
                  <a:gd name="connsiteY6" fmla="*/ 278739 h 28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258" h="281587">
                    <a:moveTo>
                      <a:pt x="193223" y="278739"/>
                    </a:moveTo>
                    <a:lnTo>
                      <a:pt x="118751" y="-255"/>
                    </a:lnTo>
                    <a:lnTo>
                      <a:pt x="-183" y="-255"/>
                    </a:lnTo>
                    <a:lnTo>
                      <a:pt x="74660" y="277627"/>
                    </a:lnTo>
                    <a:cubicBezTo>
                      <a:pt x="75401" y="279480"/>
                      <a:pt x="77254" y="281332"/>
                      <a:pt x="79106" y="281332"/>
                    </a:cubicBezTo>
                    <a:lnTo>
                      <a:pt x="195076" y="281332"/>
                    </a:lnTo>
                    <a:cubicBezTo>
                      <a:pt x="193964" y="280962"/>
                      <a:pt x="193223" y="279850"/>
                      <a:pt x="193223" y="278739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385" name="Frihandsfigur: Form 384">
                <a:extLst>
                  <a:ext uri="{FF2B5EF4-FFF2-40B4-BE49-F238E27FC236}">
                    <a16:creationId xmlns:a16="http://schemas.microsoft.com/office/drawing/2014/main" id="{F16702E5-4D52-2549-C50A-08E48BBEA919}"/>
                  </a:ext>
                </a:extLst>
              </p:cNvPr>
              <p:cNvSpPr/>
              <p:nvPr/>
            </p:nvSpPr>
            <p:spPr>
              <a:xfrm>
                <a:off x="10405212" y="3555819"/>
                <a:ext cx="133753" cy="11115"/>
              </a:xfrm>
              <a:custGeom>
                <a:avLst/>
                <a:gdLst>
                  <a:gd name="connsiteX0" fmla="*/ -183 w 133753"/>
                  <a:gd name="connsiteY0" fmla="*/ -255 h 11115"/>
                  <a:gd name="connsiteX1" fmla="*/ 132460 w 133753"/>
                  <a:gd name="connsiteY1" fmla="*/ -255 h 11115"/>
                  <a:gd name="connsiteX2" fmla="*/ 133571 w 133753"/>
                  <a:gd name="connsiteY2" fmla="*/ 2709 h 11115"/>
                  <a:gd name="connsiteX3" fmla="*/ 128755 w 133753"/>
                  <a:gd name="connsiteY3" fmla="*/ 10860 h 11115"/>
                  <a:gd name="connsiteX4" fmla="*/ 2781 w 133753"/>
                  <a:gd name="connsiteY4" fmla="*/ 10860 h 1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753" h="11115">
                    <a:moveTo>
                      <a:pt x="-183" y="-255"/>
                    </a:moveTo>
                    <a:lnTo>
                      <a:pt x="132460" y="-255"/>
                    </a:lnTo>
                    <a:lnTo>
                      <a:pt x="133571" y="2709"/>
                    </a:lnTo>
                    <a:lnTo>
                      <a:pt x="128755" y="10860"/>
                    </a:lnTo>
                    <a:lnTo>
                      <a:pt x="2781" y="10860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386" name="Frihandsfigur: Form 385">
                <a:extLst>
                  <a:ext uri="{FF2B5EF4-FFF2-40B4-BE49-F238E27FC236}">
                    <a16:creationId xmlns:a16="http://schemas.microsoft.com/office/drawing/2014/main" id="{BA29788D-8786-6B86-E8FD-DDFBBD37B37B}"/>
                  </a:ext>
                </a:extLst>
              </p:cNvPr>
              <p:cNvSpPr/>
              <p:nvPr/>
            </p:nvSpPr>
            <p:spPr>
              <a:xfrm>
                <a:off x="10415216" y="3577309"/>
                <a:ext cx="78548" cy="278993"/>
              </a:xfrm>
              <a:custGeom>
                <a:avLst/>
                <a:gdLst>
                  <a:gd name="connsiteX0" fmla="*/ 3522 w 78548"/>
                  <a:gd name="connsiteY0" fmla="*/ -255 h 278993"/>
                  <a:gd name="connsiteX1" fmla="*/ -183 w 78548"/>
                  <a:gd name="connsiteY1" fmla="*/ 5303 h 278993"/>
                  <a:gd name="connsiteX2" fmla="*/ 70585 w 78548"/>
                  <a:gd name="connsiteY2" fmla="*/ 268735 h 278993"/>
                  <a:gd name="connsiteX3" fmla="*/ 78365 w 78548"/>
                  <a:gd name="connsiteY3" fmla="*/ 278739 h 278993"/>
                  <a:gd name="connsiteX4" fmla="*/ 3522 w 78548"/>
                  <a:gd name="connsiteY4" fmla="*/ -255 h 278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548" h="278993">
                    <a:moveTo>
                      <a:pt x="3522" y="-255"/>
                    </a:moveTo>
                    <a:lnTo>
                      <a:pt x="-183" y="5303"/>
                    </a:lnTo>
                    <a:lnTo>
                      <a:pt x="70585" y="268735"/>
                    </a:lnTo>
                    <a:cubicBezTo>
                      <a:pt x="71696" y="272811"/>
                      <a:pt x="74660" y="276516"/>
                      <a:pt x="78365" y="278739"/>
                    </a:cubicBezTo>
                    <a:cubicBezTo>
                      <a:pt x="77995" y="278368"/>
                      <a:pt x="3522" y="-255"/>
                      <a:pt x="3522" y="-255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387" name="Frihandsfigur: Form 386">
                <a:extLst>
                  <a:ext uri="{FF2B5EF4-FFF2-40B4-BE49-F238E27FC236}">
                    <a16:creationId xmlns:a16="http://schemas.microsoft.com/office/drawing/2014/main" id="{AAD2606B-49B8-DBD8-3142-8DF927CE960D}"/>
                  </a:ext>
                </a:extLst>
              </p:cNvPr>
              <p:cNvSpPr/>
              <p:nvPr/>
            </p:nvSpPr>
            <p:spPr>
              <a:xfrm>
                <a:off x="10384834" y="3485422"/>
                <a:ext cx="150797" cy="78548"/>
              </a:xfrm>
              <a:custGeom>
                <a:avLst/>
                <a:gdLst>
                  <a:gd name="connsiteX0" fmla="*/ 28717 w 150797"/>
                  <a:gd name="connsiteY0" fmla="*/ 73106 h 78548"/>
                  <a:gd name="connsiteX1" fmla="*/ 10191 w 150797"/>
                  <a:gd name="connsiteY1" fmla="*/ 3450 h 78548"/>
                  <a:gd name="connsiteX2" fmla="*/ 5004 w 150797"/>
                  <a:gd name="connsiteY2" fmla="*/ -255 h 78548"/>
                  <a:gd name="connsiteX3" fmla="*/ -183 w 150797"/>
                  <a:gd name="connsiteY3" fmla="*/ 4562 h 78548"/>
                  <a:gd name="connsiteX4" fmla="*/ 2411 w 150797"/>
                  <a:gd name="connsiteY4" fmla="*/ 3080 h 78548"/>
                  <a:gd name="connsiteX5" fmla="*/ 5375 w 150797"/>
                  <a:gd name="connsiteY5" fmla="*/ 5673 h 78548"/>
                  <a:gd name="connsiteX6" fmla="*/ 25012 w 150797"/>
                  <a:gd name="connsiteY6" fmla="*/ 78293 h 78548"/>
                  <a:gd name="connsiteX7" fmla="*/ 147280 w 150797"/>
                  <a:gd name="connsiteY7" fmla="*/ 78293 h 78548"/>
                  <a:gd name="connsiteX8" fmla="*/ 150615 w 150797"/>
                  <a:gd name="connsiteY8" fmla="*/ 73106 h 78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797" h="78548">
                    <a:moveTo>
                      <a:pt x="28717" y="73106"/>
                    </a:moveTo>
                    <a:cubicBezTo>
                      <a:pt x="17602" y="30868"/>
                      <a:pt x="10191" y="3450"/>
                      <a:pt x="10191" y="3450"/>
                    </a:cubicBezTo>
                    <a:cubicBezTo>
                      <a:pt x="9450" y="857"/>
                      <a:pt x="7598" y="-255"/>
                      <a:pt x="5004" y="-255"/>
                    </a:cubicBezTo>
                    <a:cubicBezTo>
                      <a:pt x="2040" y="-255"/>
                      <a:pt x="-183" y="1968"/>
                      <a:pt x="-183" y="4562"/>
                    </a:cubicBezTo>
                    <a:cubicBezTo>
                      <a:pt x="188" y="3450"/>
                      <a:pt x="1299" y="3080"/>
                      <a:pt x="2411" y="3080"/>
                    </a:cubicBezTo>
                    <a:cubicBezTo>
                      <a:pt x="3893" y="3080"/>
                      <a:pt x="5004" y="4191"/>
                      <a:pt x="5375" y="5673"/>
                    </a:cubicBezTo>
                    <a:lnTo>
                      <a:pt x="25012" y="78293"/>
                    </a:lnTo>
                    <a:lnTo>
                      <a:pt x="147280" y="78293"/>
                    </a:lnTo>
                    <a:lnTo>
                      <a:pt x="150615" y="73106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388" name="Frihandsfigur: Form 387">
                <a:extLst>
                  <a:ext uri="{FF2B5EF4-FFF2-40B4-BE49-F238E27FC236}">
                    <a16:creationId xmlns:a16="http://schemas.microsoft.com/office/drawing/2014/main" id="{D440313B-EFE1-7F9D-49FF-4E3320EA5C4A}"/>
                  </a:ext>
                </a:extLst>
              </p:cNvPr>
              <p:cNvSpPr/>
              <p:nvPr/>
            </p:nvSpPr>
            <p:spPr>
              <a:xfrm>
                <a:off x="10694209" y="3582866"/>
                <a:ext cx="71508" cy="11115"/>
              </a:xfrm>
              <a:custGeom>
                <a:avLst/>
                <a:gdLst>
                  <a:gd name="connsiteX0" fmla="*/ -183 w 71508"/>
                  <a:gd name="connsiteY0" fmla="*/ 10860 h 11115"/>
                  <a:gd name="connsiteX1" fmla="*/ 2411 w 71508"/>
                  <a:gd name="connsiteY1" fmla="*/ 6414 h 11115"/>
                  <a:gd name="connsiteX2" fmla="*/ 13897 w 71508"/>
                  <a:gd name="connsiteY2" fmla="*/ -255 h 11115"/>
                  <a:gd name="connsiteX3" fmla="*/ 70585 w 71508"/>
                  <a:gd name="connsiteY3" fmla="*/ -255 h 11115"/>
                  <a:gd name="connsiteX4" fmla="*/ 71326 w 71508"/>
                  <a:gd name="connsiteY4" fmla="*/ 2339 h 11115"/>
                  <a:gd name="connsiteX5" fmla="*/ 65768 w 71508"/>
                  <a:gd name="connsiteY5" fmla="*/ 10860 h 1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508" h="11115">
                    <a:moveTo>
                      <a:pt x="-183" y="10860"/>
                    </a:moveTo>
                    <a:lnTo>
                      <a:pt x="2411" y="6414"/>
                    </a:lnTo>
                    <a:cubicBezTo>
                      <a:pt x="4634" y="3080"/>
                      <a:pt x="7598" y="116"/>
                      <a:pt x="13897" y="-255"/>
                    </a:cubicBezTo>
                    <a:lnTo>
                      <a:pt x="70585" y="-255"/>
                    </a:lnTo>
                    <a:lnTo>
                      <a:pt x="71326" y="2339"/>
                    </a:lnTo>
                    <a:lnTo>
                      <a:pt x="65768" y="10860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389" name="Frihandsfigur: Form 388">
                <a:extLst>
                  <a:ext uri="{FF2B5EF4-FFF2-40B4-BE49-F238E27FC236}">
                    <a16:creationId xmlns:a16="http://schemas.microsoft.com/office/drawing/2014/main" id="{6DAA4D08-A338-B9EE-2AE6-0578E504820F}"/>
                  </a:ext>
                </a:extLst>
              </p:cNvPr>
              <p:cNvSpPr/>
              <p:nvPr/>
            </p:nvSpPr>
            <p:spPr>
              <a:xfrm>
                <a:off x="10699767" y="3586201"/>
                <a:ext cx="62245" cy="4816"/>
              </a:xfrm>
              <a:custGeom>
                <a:avLst/>
                <a:gdLst>
                  <a:gd name="connsiteX0" fmla="*/ 8339 w 62245"/>
                  <a:gd name="connsiteY0" fmla="*/ -255 h 4816"/>
                  <a:gd name="connsiteX1" fmla="*/ -183 w 62245"/>
                  <a:gd name="connsiteY1" fmla="*/ 4562 h 4816"/>
                  <a:gd name="connsiteX2" fmla="*/ 58728 w 62245"/>
                  <a:gd name="connsiteY2" fmla="*/ 4562 h 4816"/>
                  <a:gd name="connsiteX3" fmla="*/ 62063 w 62245"/>
                  <a:gd name="connsiteY3" fmla="*/ -255 h 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245" h="4816">
                    <a:moveTo>
                      <a:pt x="8339" y="-255"/>
                    </a:moveTo>
                    <a:cubicBezTo>
                      <a:pt x="3893" y="-255"/>
                      <a:pt x="1670" y="1598"/>
                      <a:pt x="-183" y="4562"/>
                    </a:cubicBezTo>
                    <a:lnTo>
                      <a:pt x="58728" y="4562"/>
                    </a:lnTo>
                    <a:lnTo>
                      <a:pt x="62063" y="-255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390" name="Frihandsfigur: Form 389">
                <a:extLst>
                  <a:ext uri="{FF2B5EF4-FFF2-40B4-BE49-F238E27FC236}">
                    <a16:creationId xmlns:a16="http://schemas.microsoft.com/office/drawing/2014/main" id="{47BDDE4C-908A-F751-E8DF-0E59E1421F02}"/>
                  </a:ext>
                </a:extLst>
              </p:cNvPr>
              <p:cNvSpPr/>
              <p:nvPr/>
            </p:nvSpPr>
            <p:spPr>
              <a:xfrm>
                <a:off x="10591949" y="3482458"/>
                <a:ext cx="98926" cy="316044"/>
              </a:xfrm>
              <a:custGeom>
                <a:avLst/>
                <a:gdLst>
                  <a:gd name="connsiteX0" fmla="*/ 15749 w 98926"/>
                  <a:gd name="connsiteY0" fmla="*/ 5673 h 316044"/>
                  <a:gd name="connsiteX1" fmla="*/ 7968 w 98926"/>
                  <a:gd name="connsiteY1" fmla="*/ -255 h 316044"/>
                  <a:gd name="connsiteX2" fmla="*/ -183 w 98926"/>
                  <a:gd name="connsiteY2" fmla="*/ 7526 h 316044"/>
                  <a:gd name="connsiteX3" fmla="*/ 5745 w 98926"/>
                  <a:gd name="connsiteY3" fmla="*/ 9008 h 316044"/>
                  <a:gd name="connsiteX4" fmla="*/ 5745 w 98926"/>
                  <a:gd name="connsiteY4" fmla="*/ 9378 h 316044"/>
                  <a:gd name="connsiteX5" fmla="*/ 88369 w 98926"/>
                  <a:gd name="connsiteY5" fmla="*/ 315790 h 316044"/>
                  <a:gd name="connsiteX6" fmla="*/ 98743 w 98926"/>
                  <a:gd name="connsiteY6" fmla="*/ 312455 h 316044"/>
                  <a:gd name="connsiteX7" fmla="*/ 15749 w 98926"/>
                  <a:gd name="connsiteY7" fmla="*/ 5673 h 31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26" h="316044">
                    <a:moveTo>
                      <a:pt x="15749" y="5673"/>
                    </a:moveTo>
                    <a:cubicBezTo>
                      <a:pt x="14638" y="1968"/>
                      <a:pt x="11673" y="-255"/>
                      <a:pt x="7968" y="-255"/>
                    </a:cubicBezTo>
                    <a:cubicBezTo>
                      <a:pt x="3522" y="-255"/>
                      <a:pt x="-183" y="3080"/>
                      <a:pt x="-183" y="7526"/>
                    </a:cubicBezTo>
                    <a:lnTo>
                      <a:pt x="5745" y="9008"/>
                    </a:lnTo>
                    <a:lnTo>
                      <a:pt x="5745" y="9378"/>
                    </a:lnTo>
                    <a:lnTo>
                      <a:pt x="88369" y="315790"/>
                    </a:lnTo>
                    <a:cubicBezTo>
                      <a:pt x="92074" y="315049"/>
                      <a:pt x="95409" y="313567"/>
                      <a:pt x="98743" y="312455"/>
                    </a:cubicBezTo>
                    <a:cubicBezTo>
                      <a:pt x="70584" y="209083"/>
                      <a:pt x="16490" y="8267"/>
                      <a:pt x="15749" y="5673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391" name="Frihandsfigur: Form 390">
                <a:extLst>
                  <a:ext uri="{FF2B5EF4-FFF2-40B4-BE49-F238E27FC236}">
                    <a16:creationId xmlns:a16="http://schemas.microsoft.com/office/drawing/2014/main" id="{178689C8-727C-65E5-A533-BEB1194E22BA}"/>
                  </a:ext>
                </a:extLst>
              </p:cNvPr>
              <p:cNvSpPr/>
              <p:nvPr/>
            </p:nvSpPr>
            <p:spPr>
              <a:xfrm>
                <a:off x="10600471" y="3482087"/>
                <a:ext cx="271954" cy="379031"/>
              </a:xfrm>
              <a:custGeom>
                <a:avLst/>
                <a:gdLst>
                  <a:gd name="connsiteX0" fmla="*/ 265102 w 271954"/>
                  <a:gd name="connsiteY0" fmla="*/ 292077 h 379031"/>
                  <a:gd name="connsiteX1" fmla="*/ 216195 w 271954"/>
                  <a:gd name="connsiteY1" fmla="*/ 292077 h 379031"/>
                  <a:gd name="connsiteX2" fmla="*/ 212119 w 271954"/>
                  <a:gd name="connsiteY2" fmla="*/ 277627 h 379031"/>
                  <a:gd name="connsiteX3" fmla="*/ 149503 w 271954"/>
                  <a:gd name="connsiteY3" fmla="*/ 277627 h 379031"/>
                  <a:gd name="connsiteX4" fmla="*/ 141352 w 271954"/>
                  <a:gd name="connsiteY4" fmla="*/ 270588 h 379031"/>
                  <a:gd name="connsiteX5" fmla="*/ 99114 w 271954"/>
                  <a:gd name="connsiteY5" fmla="*/ 113862 h 379031"/>
                  <a:gd name="connsiteX6" fmla="*/ 99114 w 271954"/>
                  <a:gd name="connsiteY6" fmla="*/ 112380 h 379031"/>
                  <a:gd name="connsiteX7" fmla="*/ 107636 w 271954"/>
                  <a:gd name="connsiteY7" fmla="*/ 103858 h 379031"/>
                  <a:gd name="connsiteX8" fmla="*/ 161359 w 271954"/>
                  <a:gd name="connsiteY8" fmla="*/ 103858 h 379031"/>
                  <a:gd name="connsiteX9" fmla="*/ 165435 w 271954"/>
                  <a:gd name="connsiteY9" fmla="*/ 103117 h 379031"/>
                  <a:gd name="connsiteX10" fmla="*/ 139499 w 271954"/>
                  <a:gd name="connsiteY10" fmla="*/ 5673 h 379031"/>
                  <a:gd name="connsiteX11" fmla="*/ 132089 w 271954"/>
                  <a:gd name="connsiteY11" fmla="*/ -255 h 379031"/>
                  <a:gd name="connsiteX12" fmla="*/ -183 w 271954"/>
                  <a:gd name="connsiteY12" fmla="*/ -255 h 379031"/>
                  <a:gd name="connsiteX13" fmla="*/ 3893 w 271954"/>
                  <a:gd name="connsiteY13" fmla="*/ 4562 h 379031"/>
                  <a:gd name="connsiteX14" fmla="*/ 4634 w 271954"/>
                  <a:gd name="connsiteY14" fmla="*/ 6044 h 379031"/>
                  <a:gd name="connsiteX15" fmla="*/ 77624 w 271954"/>
                  <a:gd name="connsiteY15" fmla="*/ 276886 h 379031"/>
                  <a:gd name="connsiteX16" fmla="*/ 67991 w 271954"/>
                  <a:gd name="connsiteY16" fmla="*/ 270588 h 379031"/>
                  <a:gd name="connsiteX17" fmla="*/ 93556 w 271954"/>
                  <a:gd name="connsiteY17" fmla="*/ 365068 h 379031"/>
                  <a:gd name="connsiteX18" fmla="*/ 110229 w 271954"/>
                  <a:gd name="connsiteY18" fmla="*/ 378777 h 379031"/>
                  <a:gd name="connsiteX19" fmla="*/ 244354 w 271954"/>
                  <a:gd name="connsiteY19" fmla="*/ 378777 h 379031"/>
                  <a:gd name="connsiteX20" fmla="*/ 251764 w 271954"/>
                  <a:gd name="connsiteY20" fmla="*/ 372478 h 379031"/>
                  <a:gd name="connsiteX21" fmla="*/ 271771 w 271954"/>
                  <a:gd name="connsiteY21" fmla="*/ 296894 h 37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71954" h="379031">
                    <a:moveTo>
                      <a:pt x="265102" y="292077"/>
                    </a:moveTo>
                    <a:lnTo>
                      <a:pt x="216195" y="292077"/>
                    </a:lnTo>
                    <a:lnTo>
                      <a:pt x="212119" y="277627"/>
                    </a:lnTo>
                    <a:lnTo>
                      <a:pt x="149503" y="277627"/>
                    </a:lnTo>
                    <a:cubicBezTo>
                      <a:pt x="144687" y="277627"/>
                      <a:pt x="142463" y="273552"/>
                      <a:pt x="141352" y="270588"/>
                    </a:cubicBezTo>
                    <a:cubicBezTo>
                      <a:pt x="139870" y="266512"/>
                      <a:pt x="113193" y="166104"/>
                      <a:pt x="99114" y="113862"/>
                    </a:cubicBezTo>
                    <a:lnTo>
                      <a:pt x="99114" y="112380"/>
                    </a:lnTo>
                    <a:cubicBezTo>
                      <a:pt x="99114" y="107563"/>
                      <a:pt x="102819" y="103858"/>
                      <a:pt x="107636" y="103858"/>
                    </a:cubicBezTo>
                    <a:lnTo>
                      <a:pt x="161359" y="103858"/>
                    </a:lnTo>
                    <a:lnTo>
                      <a:pt x="165435" y="103117"/>
                    </a:lnTo>
                    <a:lnTo>
                      <a:pt x="139499" y="5673"/>
                    </a:lnTo>
                    <a:cubicBezTo>
                      <a:pt x="138388" y="2339"/>
                      <a:pt x="135424" y="116"/>
                      <a:pt x="132089" y="-255"/>
                    </a:cubicBezTo>
                    <a:lnTo>
                      <a:pt x="-183" y="-255"/>
                    </a:lnTo>
                    <a:lnTo>
                      <a:pt x="3893" y="4562"/>
                    </a:lnTo>
                    <a:cubicBezTo>
                      <a:pt x="4263" y="4932"/>
                      <a:pt x="4634" y="5673"/>
                      <a:pt x="4634" y="6044"/>
                    </a:cubicBezTo>
                    <a:lnTo>
                      <a:pt x="77624" y="276886"/>
                    </a:lnTo>
                    <a:cubicBezTo>
                      <a:pt x="74290" y="274663"/>
                      <a:pt x="70955" y="272440"/>
                      <a:pt x="67991" y="270588"/>
                    </a:cubicBezTo>
                    <a:lnTo>
                      <a:pt x="93556" y="365068"/>
                    </a:lnTo>
                    <a:cubicBezTo>
                      <a:pt x="95779" y="372478"/>
                      <a:pt x="103189" y="378777"/>
                      <a:pt x="110229" y="378777"/>
                    </a:cubicBezTo>
                    <a:lnTo>
                      <a:pt x="244354" y="378777"/>
                    </a:lnTo>
                    <a:cubicBezTo>
                      <a:pt x="248059" y="378777"/>
                      <a:pt x="251023" y="376183"/>
                      <a:pt x="251764" y="372478"/>
                    </a:cubicBezTo>
                    <a:cubicBezTo>
                      <a:pt x="252134" y="370625"/>
                      <a:pt x="271771" y="296894"/>
                      <a:pt x="271771" y="296894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392" name="Frihandsfigur: Form 391">
                <a:extLst>
                  <a:ext uri="{FF2B5EF4-FFF2-40B4-BE49-F238E27FC236}">
                    <a16:creationId xmlns:a16="http://schemas.microsoft.com/office/drawing/2014/main" id="{46FDE56E-4677-F073-8386-378D5BD3C5C9}"/>
                  </a:ext>
                </a:extLst>
              </p:cNvPr>
              <p:cNvSpPr/>
              <p:nvPr/>
            </p:nvSpPr>
            <p:spPr>
              <a:xfrm>
                <a:off x="10594542" y="3485422"/>
                <a:ext cx="108929" cy="370509"/>
              </a:xfrm>
              <a:custGeom>
                <a:avLst/>
                <a:gdLst>
                  <a:gd name="connsiteX0" fmla="*/ 10192 w 108929"/>
                  <a:gd name="connsiteY0" fmla="*/ 3450 h 370509"/>
                  <a:gd name="connsiteX1" fmla="*/ 5004 w 108929"/>
                  <a:gd name="connsiteY1" fmla="*/ -255 h 370509"/>
                  <a:gd name="connsiteX2" fmla="*/ -183 w 108929"/>
                  <a:gd name="connsiteY2" fmla="*/ 4562 h 370509"/>
                  <a:gd name="connsiteX3" fmla="*/ 2411 w 108929"/>
                  <a:gd name="connsiteY3" fmla="*/ 3080 h 370509"/>
                  <a:gd name="connsiteX4" fmla="*/ 5375 w 108929"/>
                  <a:gd name="connsiteY4" fmla="*/ 5673 h 370509"/>
                  <a:gd name="connsiteX5" fmla="*/ 100966 w 108929"/>
                  <a:gd name="connsiteY5" fmla="*/ 360251 h 370509"/>
                  <a:gd name="connsiteX6" fmla="*/ 108747 w 108929"/>
                  <a:gd name="connsiteY6" fmla="*/ 370255 h 370509"/>
                  <a:gd name="connsiteX7" fmla="*/ 10192 w 108929"/>
                  <a:gd name="connsiteY7" fmla="*/ 3450 h 370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929" h="370509">
                    <a:moveTo>
                      <a:pt x="10192" y="3450"/>
                    </a:moveTo>
                    <a:cubicBezTo>
                      <a:pt x="9450" y="857"/>
                      <a:pt x="7598" y="-255"/>
                      <a:pt x="5004" y="-255"/>
                    </a:cubicBezTo>
                    <a:cubicBezTo>
                      <a:pt x="2040" y="-255"/>
                      <a:pt x="-183" y="1968"/>
                      <a:pt x="-183" y="4562"/>
                    </a:cubicBezTo>
                    <a:cubicBezTo>
                      <a:pt x="188" y="3450"/>
                      <a:pt x="1299" y="3080"/>
                      <a:pt x="2411" y="3080"/>
                    </a:cubicBezTo>
                    <a:cubicBezTo>
                      <a:pt x="3893" y="3080"/>
                      <a:pt x="5004" y="4191"/>
                      <a:pt x="5375" y="5673"/>
                    </a:cubicBezTo>
                    <a:lnTo>
                      <a:pt x="100966" y="360251"/>
                    </a:lnTo>
                    <a:cubicBezTo>
                      <a:pt x="102078" y="364327"/>
                      <a:pt x="105042" y="368032"/>
                      <a:pt x="108747" y="370255"/>
                    </a:cubicBezTo>
                    <a:lnTo>
                      <a:pt x="10192" y="3450"/>
                    </a:ln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393" name="Frihandsfigur: Form 392">
                <a:extLst>
                  <a:ext uri="{FF2B5EF4-FFF2-40B4-BE49-F238E27FC236}">
                    <a16:creationId xmlns:a16="http://schemas.microsoft.com/office/drawing/2014/main" id="{17C1A9C1-18D4-079F-4A32-58998654B199}"/>
                  </a:ext>
                </a:extLst>
              </p:cNvPr>
              <p:cNvSpPr/>
              <p:nvPr/>
            </p:nvSpPr>
            <p:spPr>
              <a:xfrm>
                <a:off x="10606769" y="3485422"/>
                <a:ext cx="230827" cy="373473"/>
              </a:xfrm>
              <a:custGeom>
                <a:avLst/>
                <a:gdLst>
                  <a:gd name="connsiteX0" fmla="*/ 229163 w 230827"/>
                  <a:gd name="connsiteY0" fmla="*/ 370625 h 373473"/>
                  <a:gd name="connsiteX1" fmla="*/ 203968 w 230827"/>
                  <a:gd name="connsiteY1" fmla="*/ 277257 h 373473"/>
                  <a:gd name="connsiteX2" fmla="*/ 143575 w 230827"/>
                  <a:gd name="connsiteY2" fmla="*/ 277257 h 373473"/>
                  <a:gd name="connsiteX3" fmla="*/ 132460 w 230827"/>
                  <a:gd name="connsiteY3" fmla="*/ 267994 h 373473"/>
                  <a:gd name="connsiteX4" fmla="*/ 90222 w 230827"/>
                  <a:gd name="connsiteY4" fmla="*/ 110898 h 373473"/>
                  <a:gd name="connsiteX5" fmla="*/ 90222 w 230827"/>
                  <a:gd name="connsiteY5" fmla="*/ 109045 h 373473"/>
                  <a:gd name="connsiteX6" fmla="*/ 101707 w 230827"/>
                  <a:gd name="connsiteY6" fmla="*/ 97560 h 373473"/>
                  <a:gd name="connsiteX7" fmla="*/ 155431 w 230827"/>
                  <a:gd name="connsiteY7" fmla="*/ 97560 h 373473"/>
                  <a:gd name="connsiteX8" fmla="*/ 130607 w 230827"/>
                  <a:gd name="connsiteY8" fmla="*/ 3450 h 373473"/>
                  <a:gd name="connsiteX9" fmla="*/ 125791 w 230827"/>
                  <a:gd name="connsiteY9" fmla="*/ -255 h 373473"/>
                  <a:gd name="connsiteX10" fmla="*/ -183 w 230827"/>
                  <a:gd name="connsiteY10" fmla="*/ -255 h 373473"/>
                  <a:gd name="connsiteX11" fmla="*/ 1299 w 230827"/>
                  <a:gd name="connsiteY11" fmla="*/ 2339 h 373473"/>
                  <a:gd name="connsiteX12" fmla="*/ 100225 w 230827"/>
                  <a:gd name="connsiteY12" fmla="*/ 369514 h 373473"/>
                  <a:gd name="connsiteX13" fmla="*/ 104671 w 230827"/>
                  <a:gd name="connsiteY13" fmla="*/ 373219 h 373473"/>
                  <a:gd name="connsiteX14" fmla="*/ 230645 w 230827"/>
                  <a:gd name="connsiteY14" fmla="*/ 373219 h 373473"/>
                  <a:gd name="connsiteX15" fmla="*/ 229163 w 230827"/>
                  <a:gd name="connsiteY15" fmla="*/ 370625 h 37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0827" h="373473">
                    <a:moveTo>
                      <a:pt x="229163" y="370625"/>
                    </a:moveTo>
                    <a:lnTo>
                      <a:pt x="203968" y="277257"/>
                    </a:lnTo>
                    <a:lnTo>
                      <a:pt x="143575" y="277257"/>
                    </a:lnTo>
                    <a:cubicBezTo>
                      <a:pt x="138017" y="277257"/>
                      <a:pt x="134312" y="273552"/>
                      <a:pt x="132460" y="267994"/>
                    </a:cubicBezTo>
                    <a:cubicBezTo>
                      <a:pt x="130607" y="262437"/>
                      <a:pt x="90222" y="110898"/>
                      <a:pt x="90222" y="110898"/>
                    </a:cubicBezTo>
                    <a:lnTo>
                      <a:pt x="90222" y="109045"/>
                    </a:lnTo>
                    <a:cubicBezTo>
                      <a:pt x="90222" y="102747"/>
                      <a:pt x="95409" y="97560"/>
                      <a:pt x="101707" y="97560"/>
                    </a:cubicBezTo>
                    <a:lnTo>
                      <a:pt x="155431" y="97560"/>
                    </a:lnTo>
                    <a:lnTo>
                      <a:pt x="130607" y="3450"/>
                    </a:lnTo>
                    <a:cubicBezTo>
                      <a:pt x="129866" y="1598"/>
                      <a:pt x="128013" y="-255"/>
                      <a:pt x="125791" y="-255"/>
                    </a:cubicBezTo>
                    <a:lnTo>
                      <a:pt x="-183" y="-255"/>
                    </a:lnTo>
                    <a:cubicBezTo>
                      <a:pt x="558" y="486"/>
                      <a:pt x="929" y="1227"/>
                      <a:pt x="1299" y="2339"/>
                    </a:cubicBezTo>
                    <a:lnTo>
                      <a:pt x="100225" y="369514"/>
                    </a:lnTo>
                    <a:cubicBezTo>
                      <a:pt x="100966" y="371366"/>
                      <a:pt x="102819" y="373219"/>
                      <a:pt x="104671" y="373219"/>
                    </a:cubicBezTo>
                    <a:lnTo>
                      <a:pt x="230645" y="373219"/>
                    </a:lnTo>
                    <a:cubicBezTo>
                      <a:pt x="229904" y="372478"/>
                      <a:pt x="229163" y="371737"/>
                      <a:pt x="229163" y="370625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394" name="Frihandsfigur: Form 393">
                <a:extLst>
                  <a:ext uri="{FF2B5EF4-FFF2-40B4-BE49-F238E27FC236}">
                    <a16:creationId xmlns:a16="http://schemas.microsoft.com/office/drawing/2014/main" id="{E4CA99DF-A507-0544-D33F-5C480829CC62}"/>
                  </a:ext>
                </a:extLst>
              </p:cNvPr>
              <p:cNvSpPr/>
              <p:nvPr/>
            </p:nvSpPr>
            <p:spPr>
              <a:xfrm>
                <a:off x="10839449" y="3777754"/>
                <a:ext cx="30011" cy="81141"/>
              </a:xfrm>
              <a:custGeom>
                <a:avLst/>
                <a:gdLst>
                  <a:gd name="connsiteX0" fmla="*/ 25382 w 30011"/>
                  <a:gd name="connsiteY0" fmla="*/ -255 h 81141"/>
                  <a:gd name="connsiteX1" fmla="*/ 5375 w 30011"/>
                  <a:gd name="connsiteY1" fmla="*/ 74959 h 81141"/>
                  <a:gd name="connsiteX2" fmla="*/ 2411 w 30011"/>
                  <a:gd name="connsiteY2" fmla="*/ 77552 h 81141"/>
                  <a:gd name="connsiteX3" fmla="*/ -183 w 30011"/>
                  <a:gd name="connsiteY3" fmla="*/ 76070 h 81141"/>
                  <a:gd name="connsiteX4" fmla="*/ 5004 w 30011"/>
                  <a:gd name="connsiteY4" fmla="*/ 80887 h 81141"/>
                  <a:gd name="connsiteX5" fmla="*/ 10191 w 30011"/>
                  <a:gd name="connsiteY5" fmla="*/ 77182 h 81141"/>
                  <a:gd name="connsiteX6" fmla="*/ 29829 w 30011"/>
                  <a:gd name="connsiteY6" fmla="*/ 3450 h 81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011" h="81141">
                    <a:moveTo>
                      <a:pt x="25382" y="-255"/>
                    </a:moveTo>
                    <a:lnTo>
                      <a:pt x="5375" y="74959"/>
                    </a:lnTo>
                    <a:cubicBezTo>
                      <a:pt x="5004" y="76441"/>
                      <a:pt x="3893" y="77552"/>
                      <a:pt x="2411" y="77552"/>
                    </a:cubicBezTo>
                    <a:cubicBezTo>
                      <a:pt x="1299" y="77552"/>
                      <a:pt x="188" y="76811"/>
                      <a:pt x="-183" y="76070"/>
                    </a:cubicBezTo>
                    <a:cubicBezTo>
                      <a:pt x="188" y="78664"/>
                      <a:pt x="2411" y="80887"/>
                      <a:pt x="5004" y="80887"/>
                    </a:cubicBezTo>
                    <a:cubicBezTo>
                      <a:pt x="7227" y="80887"/>
                      <a:pt x="9450" y="79775"/>
                      <a:pt x="10191" y="77182"/>
                    </a:cubicBezTo>
                    <a:cubicBezTo>
                      <a:pt x="10191" y="77182"/>
                      <a:pt x="10562" y="75329"/>
                      <a:pt x="29829" y="3450"/>
                    </a:cubicBezTo>
                    <a:close/>
                  </a:path>
                </a:pathLst>
              </a:custGeom>
              <a:grpFill/>
              <a:ln w="36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</p:grpSp>
      <p:grpSp>
        <p:nvGrpSpPr>
          <p:cNvPr id="397" name="Grupp 396">
            <a:extLst>
              <a:ext uri="{FF2B5EF4-FFF2-40B4-BE49-F238E27FC236}">
                <a16:creationId xmlns:a16="http://schemas.microsoft.com/office/drawing/2014/main" id="{18996A37-FD4D-D0FE-E7E1-FBA5D7B65D0F}"/>
              </a:ext>
            </a:extLst>
          </p:cNvPr>
          <p:cNvGrpSpPr/>
          <p:nvPr/>
        </p:nvGrpSpPr>
        <p:grpSpPr>
          <a:xfrm>
            <a:off x="9328288" y="2656428"/>
            <a:ext cx="191584" cy="300174"/>
            <a:chOff x="8867166" y="413755"/>
            <a:chExt cx="420400" cy="658687"/>
          </a:xfrm>
        </p:grpSpPr>
        <p:sp>
          <p:nvSpPr>
            <p:cNvPr id="398" name="Ellips 397">
              <a:extLst>
                <a:ext uri="{FF2B5EF4-FFF2-40B4-BE49-F238E27FC236}">
                  <a16:creationId xmlns:a16="http://schemas.microsoft.com/office/drawing/2014/main" id="{3809F167-7782-61BC-4A8D-DEB563439D7A}"/>
                </a:ext>
              </a:extLst>
            </p:cNvPr>
            <p:cNvSpPr/>
            <p:nvPr/>
          </p:nvSpPr>
          <p:spPr>
            <a:xfrm>
              <a:off x="8867166" y="413755"/>
              <a:ext cx="420400" cy="4204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399" name="Rak koppling 398">
              <a:extLst>
                <a:ext uri="{FF2B5EF4-FFF2-40B4-BE49-F238E27FC236}">
                  <a16:creationId xmlns:a16="http://schemas.microsoft.com/office/drawing/2014/main" id="{3AAC52C7-882A-78E3-7784-EFC762AA81C2}"/>
                </a:ext>
              </a:extLst>
            </p:cNvPr>
            <p:cNvCxnSpPr>
              <a:cxnSpLocks/>
              <a:stCxn id="398" idx="4"/>
            </p:cNvCxnSpPr>
            <p:nvPr/>
          </p:nvCxnSpPr>
          <p:spPr>
            <a:xfrm>
              <a:off x="9077366" y="834155"/>
              <a:ext cx="0" cy="238287"/>
            </a:xfrm>
            <a:prstGeom prst="line">
              <a:avLst/>
            </a:prstGeom>
            <a:ln w="190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0" name="Grupp 399">
              <a:extLst>
                <a:ext uri="{FF2B5EF4-FFF2-40B4-BE49-F238E27FC236}">
                  <a16:creationId xmlns:a16="http://schemas.microsoft.com/office/drawing/2014/main" id="{AC62A6B4-8869-C48F-47E2-A1D9988FE2F2}"/>
                </a:ext>
              </a:extLst>
            </p:cNvPr>
            <p:cNvGrpSpPr/>
            <p:nvPr/>
          </p:nvGrpSpPr>
          <p:grpSpPr>
            <a:xfrm>
              <a:off x="8913969" y="507911"/>
              <a:ext cx="326795" cy="236763"/>
              <a:chOff x="9179007" y="991919"/>
              <a:chExt cx="143008" cy="103609"/>
            </a:xfrm>
            <a:solidFill>
              <a:schemeClr val="bg2">
                <a:lumMod val="25000"/>
              </a:schemeClr>
            </a:solidFill>
          </p:grpSpPr>
          <p:sp>
            <p:nvSpPr>
              <p:cNvPr id="401" name="Frihandsfigur: Form 400">
                <a:extLst>
                  <a:ext uri="{FF2B5EF4-FFF2-40B4-BE49-F238E27FC236}">
                    <a16:creationId xmlns:a16="http://schemas.microsoft.com/office/drawing/2014/main" id="{00CD8927-9842-8D4A-AB30-CF757DC9B068}"/>
                  </a:ext>
                </a:extLst>
              </p:cNvPr>
              <p:cNvSpPr/>
              <p:nvPr/>
            </p:nvSpPr>
            <p:spPr>
              <a:xfrm>
                <a:off x="9179007" y="991919"/>
                <a:ext cx="104497" cy="51804"/>
              </a:xfrm>
              <a:custGeom>
                <a:avLst/>
                <a:gdLst>
                  <a:gd name="connsiteX0" fmla="*/ 387509 w 429895"/>
                  <a:gd name="connsiteY0" fmla="*/ 185499 h 213121"/>
                  <a:gd name="connsiteX1" fmla="*/ 425609 w 429895"/>
                  <a:gd name="connsiteY1" fmla="*/ 147399 h 213121"/>
                  <a:gd name="connsiteX2" fmla="*/ 425609 w 429895"/>
                  <a:gd name="connsiteY2" fmla="*/ 128349 h 213121"/>
                  <a:gd name="connsiteX3" fmla="*/ 300832 w 429895"/>
                  <a:gd name="connsiteY3" fmla="*/ 3572 h 213121"/>
                  <a:gd name="connsiteX4" fmla="*/ 285592 w 429895"/>
                  <a:gd name="connsiteY4" fmla="*/ 3572 h 213121"/>
                  <a:gd name="connsiteX5" fmla="*/ 172244 w 429895"/>
                  <a:gd name="connsiteY5" fmla="*/ 116919 h 213121"/>
                  <a:gd name="connsiteX6" fmla="*/ 133192 w 429895"/>
                  <a:gd name="connsiteY6" fmla="*/ 132159 h 213121"/>
                  <a:gd name="connsiteX7" fmla="*/ 92234 w 429895"/>
                  <a:gd name="connsiteY7" fmla="*/ 132159 h 213121"/>
                  <a:gd name="connsiteX8" fmla="*/ 65564 w 429895"/>
                  <a:gd name="connsiteY8" fmla="*/ 142637 h 213121"/>
                  <a:gd name="connsiteX9" fmla="*/ 2699 w 429895"/>
                  <a:gd name="connsiteY9" fmla="*/ 205502 h 213121"/>
                  <a:gd name="connsiteX10" fmla="*/ 5557 w 429895"/>
                  <a:gd name="connsiteY10" fmla="*/ 213122 h 213121"/>
                  <a:gd name="connsiteX11" fmla="*/ 126524 w 429895"/>
                  <a:gd name="connsiteY11" fmla="*/ 213122 h 213121"/>
                  <a:gd name="connsiteX12" fmla="*/ 177007 w 429895"/>
                  <a:gd name="connsiteY12" fmla="*/ 213122 h 213121"/>
                  <a:gd name="connsiteX13" fmla="*/ 199867 w 429895"/>
                  <a:gd name="connsiteY13" fmla="*/ 205502 h 213121"/>
                  <a:gd name="connsiteX14" fmla="*/ 241777 w 429895"/>
                  <a:gd name="connsiteY14" fmla="*/ 163592 h 213121"/>
                  <a:gd name="connsiteX15" fmla="*/ 285592 w 429895"/>
                  <a:gd name="connsiteY15" fmla="*/ 118824 h 213121"/>
                  <a:gd name="connsiteX16" fmla="*/ 300832 w 429895"/>
                  <a:gd name="connsiteY16" fmla="*/ 119777 h 213121"/>
                  <a:gd name="connsiteX17" fmla="*/ 355124 w 429895"/>
                  <a:gd name="connsiteY17" fmla="*/ 175022 h 213121"/>
                  <a:gd name="connsiteX18" fmla="*/ 364649 w 429895"/>
                  <a:gd name="connsiteY18" fmla="*/ 184547 h 213121"/>
                  <a:gd name="connsiteX19" fmla="*/ 387509 w 429895"/>
                  <a:gd name="connsiteY19" fmla="*/ 185499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387509" y="185499"/>
                    </a:moveTo>
                    <a:cubicBezTo>
                      <a:pt x="396082" y="176927"/>
                      <a:pt x="421799" y="151209"/>
                      <a:pt x="425609" y="147399"/>
                    </a:cubicBezTo>
                    <a:cubicBezTo>
                      <a:pt x="431324" y="141684"/>
                      <a:pt x="431324" y="134064"/>
                      <a:pt x="425609" y="128349"/>
                    </a:cubicBezTo>
                    <a:cubicBezTo>
                      <a:pt x="419894" y="122634"/>
                      <a:pt x="305594" y="7382"/>
                      <a:pt x="300832" y="3572"/>
                    </a:cubicBezTo>
                    <a:cubicBezTo>
                      <a:pt x="296069" y="-1191"/>
                      <a:pt x="290354" y="-1191"/>
                      <a:pt x="285592" y="3572"/>
                    </a:cubicBezTo>
                    <a:cubicBezTo>
                      <a:pt x="285592" y="3572"/>
                      <a:pt x="181769" y="107394"/>
                      <a:pt x="172244" y="116919"/>
                    </a:cubicBezTo>
                    <a:cubicBezTo>
                      <a:pt x="162719" y="126444"/>
                      <a:pt x="157004" y="132159"/>
                      <a:pt x="133192" y="132159"/>
                    </a:cubicBezTo>
                    <a:lnTo>
                      <a:pt x="92234" y="132159"/>
                    </a:lnTo>
                    <a:cubicBezTo>
                      <a:pt x="83662" y="132159"/>
                      <a:pt x="76994" y="131207"/>
                      <a:pt x="65564" y="142637"/>
                    </a:cubicBezTo>
                    <a:cubicBezTo>
                      <a:pt x="52229" y="155972"/>
                      <a:pt x="4604" y="203597"/>
                      <a:pt x="2699" y="205502"/>
                    </a:cubicBezTo>
                    <a:cubicBezTo>
                      <a:pt x="-2063" y="210264"/>
                      <a:pt x="-158" y="213122"/>
                      <a:pt x="5557" y="213122"/>
                    </a:cubicBezTo>
                    <a:lnTo>
                      <a:pt x="126524" y="213122"/>
                    </a:lnTo>
                    <a:lnTo>
                      <a:pt x="177007" y="213122"/>
                    </a:lnTo>
                    <a:cubicBezTo>
                      <a:pt x="185579" y="213122"/>
                      <a:pt x="193199" y="213122"/>
                      <a:pt x="199867" y="205502"/>
                    </a:cubicBezTo>
                    <a:cubicBezTo>
                      <a:pt x="207487" y="197882"/>
                      <a:pt x="241777" y="163592"/>
                      <a:pt x="241777" y="163592"/>
                    </a:cubicBezTo>
                    <a:cubicBezTo>
                      <a:pt x="241777" y="163592"/>
                      <a:pt x="283687" y="121682"/>
                      <a:pt x="285592" y="118824"/>
                    </a:cubicBezTo>
                    <a:cubicBezTo>
                      <a:pt x="289402" y="115014"/>
                      <a:pt x="294164" y="112157"/>
                      <a:pt x="300832" y="119777"/>
                    </a:cubicBezTo>
                    <a:cubicBezTo>
                      <a:pt x="310357" y="129302"/>
                      <a:pt x="355124" y="175022"/>
                      <a:pt x="355124" y="175022"/>
                    </a:cubicBezTo>
                    <a:cubicBezTo>
                      <a:pt x="355124" y="175022"/>
                      <a:pt x="358934" y="179784"/>
                      <a:pt x="364649" y="184547"/>
                    </a:cubicBezTo>
                    <a:cubicBezTo>
                      <a:pt x="374174" y="193119"/>
                      <a:pt x="379889" y="193119"/>
                      <a:pt x="387509" y="18549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02" name="Frihandsfigur: Form 401">
                <a:extLst>
                  <a:ext uri="{FF2B5EF4-FFF2-40B4-BE49-F238E27FC236}">
                    <a16:creationId xmlns:a16="http://schemas.microsoft.com/office/drawing/2014/main" id="{0354CD00-2E61-55C9-1866-C5C1AFAA9693}"/>
                  </a:ext>
                </a:extLst>
              </p:cNvPr>
              <p:cNvSpPr/>
              <p:nvPr/>
            </p:nvSpPr>
            <p:spPr>
              <a:xfrm>
                <a:off x="9217518" y="1043724"/>
                <a:ext cx="104497" cy="51804"/>
              </a:xfrm>
              <a:custGeom>
                <a:avLst/>
                <a:gdLst>
                  <a:gd name="connsiteX0" fmla="*/ 42386 w 429895"/>
                  <a:gd name="connsiteY0" fmla="*/ 28575 h 213121"/>
                  <a:gd name="connsiteX1" fmla="*/ 4286 w 429895"/>
                  <a:gd name="connsiteY1" fmla="*/ 66675 h 213121"/>
                  <a:gd name="connsiteX2" fmla="*/ 4286 w 429895"/>
                  <a:gd name="connsiteY2" fmla="*/ 85725 h 213121"/>
                  <a:gd name="connsiteX3" fmla="*/ 129064 w 429895"/>
                  <a:gd name="connsiteY3" fmla="*/ 209550 h 213121"/>
                  <a:gd name="connsiteX4" fmla="*/ 144304 w 429895"/>
                  <a:gd name="connsiteY4" fmla="*/ 209550 h 213121"/>
                  <a:gd name="connsiteX5" fmla="*/ 257651 w 429895"/>
                  <a:gd name="connsiteY5" fmla="*/ 96203 h 213121"/>
                  <a:gd name="connsiteX6" fmla="*/ 296704 w 429895"/>
                  <a:gd name="connsiteY6" fmla="*/ 80962 h 213121"/>
                  <a:gd name="connsiteX7" fmla="*/ 337661 w 429895"/>
                  <a:gd name="connsiteY7" fmla="*/ 80962 h 213121"/>
                  <a:gd name="connsiteX8" fmla="*/ 364331 w 429895"/>
                  <a:gd name="connsiteY8" fmla="*/ 70485 h 213121"/>
                  <a:gd name="connsiteX9" fmla="*/ 427196 w 429895"/>
                  <a:gd name="connsiteY9" fmla="*/ 7620 h 213121"/>
                  <a:gd name="connsiteX10" fmla="*/ 424339 w 429895"/>
                  <a:gd name="connsiteY10" fmla="*/ 0 h 213121"/>
                  <a:gd name="connsiteX11" fmla="*/ 302419 w 429895"/>
                  <a:gd name="connsiteY11" fmla="*/ 0 h 213121"/>
                  <a:gd name="connsiteX12" fmla="*/ 251936 w 429895"/>
                  <a:gd name="connsiteY12" fmla="*/ 0 h 213121"/>
                  <a:gd name="connsiteX13" fmla="*/ 229076 w 429895"/>
                  <a:gd name="connsiteY13" fmla="*/ 7620 h 213121"/>
                  <a:gd name="connsiteX14" fmla="*/ 187166 w 429895"/>
                  <a:gd name="connsiteY14" fmla="*/ 49530 h 213121"/>
                  <a:gd name="connsiteX15" fmla="*/ 143351 w 429895"/>
                  <a:gd name="connsiteY15" fmla="*/ 94298 h 213121"/>
                  <a:gd name="connsiteX16" fmla="*/ 128111 w 429895"/>
                  <a:gd name="connsiteY16" fmla="*/ 93345 h 213121"/>
                  <a:gd name="connsiteX17" fmla="*/ 73819 w 429895"/>
                  <a:gd name="connsiteY17" fmla="*/ 38100 h 213121"/>
                  <a:gd name="connsiteX18" fmla="*/ 64294 w 429895"/>
                  <a:gd name="connsiteY18" fmla="*/ 28575 h 213121"/>
                  <a:gd name="connsiteX19" fmla="*/ 42386 w 429895"/>
                  <a:gd name="connsiteY19" fmla="*/ 28575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42386" y="28575"/>
                    </a:moveTo>
                    <a:cubicBezTo>
                      <a:pt x="33814" y="37147"/>
                      <a:pt x="8096" y="62865"/>
                      <a:pt x="4286" y="66675"/>
                    </a:cubicBezTo>
                    <a:cubicBezTo>
                      <a:pt x="-1429" y="72390"/>
                      <a:pt x="-1429" y="80010"/>
                      <a:pt x="4286" y="85725"/>
                    </a:cubicBezTo>
                    <a:cubicBezTo>
                      <a:pt x="10001" y="91440"/>
                      <a:pt x="125254" y="205740"/>
                      <a:pt x="129064" y="209550"/>
                    </a:cubicBezTo>
                    <a:cubicBezTo>
                      <a:pt x="133826" y="214312"/>
                      <a:pt x="139541" y="214312"/>
                      <a:pt x="144304" y="209550"/>
                    </a:cubicBezTo>
                    <a:cubicBezTo>
                      <a:pt x="144304" y="209550"/>
                      <a:pt x="248126" y="105728"/>
                      <a:pt x="257651" y="96203"/>
                    </a:cubicBezTo>
                    <a:cubicBezTo>
                      <a:pt x="267176" y="86678"/>
                      <a:pt x="272891" y="80962"/>
                      <a:pt x="296704" y="80962"/>
                    </a:cubicBezTo>
                    <a:lnTo>
                      <a:pt x="337661" y="80962"/>
                    </a:lnTo>
                    <a:cubicBezTo>
                      <a:pt x="346234" y="80962"/>
                      <a:pt x="352901" y="81915"/>
                      <a:pt x="364331" y="70485"/>
                    </a:cubicBezTo>
                    <a:cubicBezTo>
                      <a:pt x="377666" y="57150"/>
                      <a:pt x="425291" y="9525"/>
                      <a:pt x="427196" y="7620"/>
                    </a:cubicBezTo>
                    <a:cubicBezTo>
                      <a:pt x="431959" y="2857"/>
                      <a:pt x="430054" y="0"/>
                      <a:pt x="424339" y="0"/>
                    </a:cubicBezTo>
                    <a:lnTo>
                      <a:pt x="302419" y="0"/>
                    </a:lnTo>
                    <a:lnTo>
                      <a:pt x="251936" y="0"/>
                    </a:lnTo>
                    <a:cubicBezTo>
                      <a:pt x="243364" y="0"/>
                      <a:pt x="235744" y="0"/>
                      <a:pt x="229076" y="7620"/>
                    </a:cubicBezTo>
                    <a:cubicBezTo>
                      <a:pt x="221456" y="15240"/>
                      <a:pt x="187166" y="49530"/>
                      <a:pt x="187166" y="49530"/>
                    </a:cubicBezTo>
                    <a:cubicBezTo>
                      <a:pt x="187166" y="49530"/>
                      <a:pt x="145256" y="91440"/>
                      <a:pt x="143351" y="94298"/>
                    </a:cubicBezTo>
                    <a:cubicBezTo>
                      <a:pt x="139541" y="98108"/>
                      <a:pt x="134779" y="100965"/>
                      <a:pt x="128111" y="93345"/>
                    </a:cubicBezTo>
                    <a:cubicBezTo>
                      <a:pt x="118586" y="83820"/>
                      <a:pt x="73819" y="38100"/>
                      <a:pt x="73819" y="38100"/>
                    </a:cubicBezTo>
                    <a:cubicBezTo>
                      <a:pt x="73819" y="38100"/>
                      <a:pt x="70009" y="33338"/>
                      <a:pt x="64294" y="28575"/>
                    </a:cubicBezTo>
                    <a:cubicBezTo>
                      <a:pt x="55721" y="20955"/>
                      <a:pt x="50006" y="20955"/>
                      <a:pt x="42386" y="2857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03" name="Frihandsfigur: Form 402">
                <a:extLst>
                  <a:ext uri="{FF2B5EF4-FFF2-40B4-BE49-F238E27FC236}">
                    <a16:creationId xmlns:a16="http://schemas.microsoft.com/office/drawing/2014/main" id="{0D4CEAB4-FC52-6EF1-BE66-4FC4F9F72D60}"/>
                  </a:ext>
                </a:extLst>
              </p:cNvPr>
              <p:cNvSpPr/>
              <p:nvPr/>
            </p:nvSpPr>
            <p:spPr>
              <a:xfrm>
                <a:off x="9235346" y="1028790"/>
                <a:ext cx="30330" cy="30330"/>
              </a:xfrm>
              <a:custGeom>
                <a:avLst/>
                <a:gdLst>
                  <a:gd name="connsiteX0" fmla="*/ 58579 w 124777"/>
                  <a:gd name="connsiteY0" fmla="*/ 123349 h 124777"/>
                  <a:gd name="connsiteX1" fmla="*/ 1429 w 124777"/>
                  <a:gd name="connsiteY1" fmla="*/ 66199 h 124777"/>
                  <a:gd name="connsiteX2" fmla="*/ 1429 w 124777"/>
                  <a:gd name="connsiteY2" fmla="*/ 58579 h 124777"/>
                  <a:gd name="connsiteX3" fmla="*/ 58579 w 124777"/>
                  <a:gd name="connsiteY3" fmla="*/ 1429 h 124777"/>
                  <a:gd name="connsiteX4" fmla="*/ 66199 w 124777"/>
                  <a:gd name="connsiteY4" fmla="*/ 1429 h 124777"/>
                  <a:gd name="connsiteX5" fmla="*/ 123349 w 124777"/>
                  <a:gd name="connsiteY5" fmla="*/ 58579 h 124777"/>
                  <a:gd name="connsiteX6" fmla="*/ 123349 w 124777"/>
                  <a:gd name="connsiteY6" fmla="*/ 66199 h 124777"/>
                  <a:gd name="connsiteX7" fmla="*/ 66199 w 124777"/>
                  <a:gd name="connsiteY7" fmla="*/ 123349 h 124777"/>
                  <a:gd name="connsiteX8" fmla="*/ 58579 w 124777"/>
                  <a:gd name="connsiteY8" fmla="*/ 123349 h 12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777" h="124777">
                    <a:moveTo>
                      <a:pt x="58579" y="123349"/>
                    </a:moveTo>
                    <a:lnTo>
                      <a:pt x="1429" y="66199"/>
                    </a:lnTo>
                    <a:cubicBezTo>
                      <a:pt x="-476" y="64294"/>
                      <a:pt x="-476" y="60484"/>
                      <a:pt x="1429" y="58579"/>
                    </a:cubicBezTo>
                    <a:lnTo>
                      <a:pt x="58579" y="1429"/>
                    </a:lnTo>
                    <a:cubicBezTo>
                      <a:pt x="60484" y="-476"/>
                      <a:pt x="64294" y="-476"/>
                      <a:pt x="66199" y="1429"/>
                    </a:cubicBezTo>
                    <a:lnTo>
                      <a:pt x="123349" y="58579"/>
                    </a:lnTo>
                    <a:cubicBezTo>
                      <a:pt x="125254" y="60484"/>
                      <a:pt x="125254" y="64294"/>
                      <a:pt x="123349" y="66199"/>
                    </a:cubicBezTo>
                    <a:lnTo>
                      <a:pt x="66199" y="123349"/>
                    </a:lnTo>
                    <a:cubicBezTo>
                      <a:pt x="64294" y="125254"/>
                      <a:pt x="60484" y="125254"/>
                      <a:pt x="58579" y="12334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</p:grpSp>
      <p:grpSp>
        <p:nvGrpSpPr>
          <p:cNvPr id="404" name="Grupp 403">
            <a:extLst>
              <a:ext uri="{FF2B5EF4-FFF2-40B4-BE49-F238E27FC236}">
                <a16:creationId xmlns:a16="http://schemas.microsoft.com/office/drawing/2014/main" id="{C6411A2D-A69A-FADF-3A16-0126F6EEC873}"/>
              </a:ext>
            </a:extLst>
          </p:cNvPr>
          <p:cNvGrpSpPr/>
          <p:nvPr/>
        </p:nvGrpSpPr>
        <p:grpSpPr>
          <a:xfrm>
            <a:off x="9248550" y="2760856"/>
            <a:ext cx="191584" cy="300174"/>
            <a:chOff x="8867166" y="413755"/>
            <a:chExt cx="420400" cy="658687"/>
          </a:xfrm>
        </p:grpSpPr>
        <p:sp>
          <p:nvSpPr>
            <p:cNvPr id="405" name="Ellips 404">
              <a:extLst>
                <a:ext uri="{FF2B5EF4-FFF2-40B4-BE49-F238E27FC236}">
                  <a16:creationId xmlns:a16="http://schemas.microsoft.com/office/drawing/2014/main" id="{2C99DDB6-EBC9-EEF7-427D-0F313EF278A5}"/>
                </a:ext>
              </a:extLst>
            </p:cNvPr>
            <p:cNvSpPr/>
            <p:nvPr/>
          </p:nvSpPr>
          <p:spPr>
            <a:xfrm>
              <a:off x="8867166" y="413755"/>
              <a:ext cx="420400" cy="4204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406" name="Rak koppling 405">
              <a:extLst>
                <a:ext uri="{FF2B5EF4-FFF2-40B4-BE49-F238E27FC236}">
                  <a16:creationId xmlns:a16="http://schemas.microsoft.com/office/drawing/2014/main" id="{704EB192-F57F-727B-6932-D840C867AC96}"/>
                </a:ext>
              </a:extLst>
            </p:cNvPr>
            <p:cNvCxnSpPr>
              <a:cxnSpLocks/>
              <a:stCxn id="405" idx="4"/>
            </p:cNvCxnSpPr>
            <p:nvPr/>
          </p:nvCxnSpPr>
          <p:spPr>
            <a:xfrm>
              <a:off x="9077366" y="834155"/>
              <a:ext cx="0" cy="238287"/>
            </a:xfrm>
            <a:prstGeom prst="line">
              <a:avLst/>
            </a:prstGeom>
            <a:ln w="190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7" name="Grupp 406">
              <a:extLst>
                <a:ext uri="{FF2B5EF4-FFF2-40B4-BE49-F238E27FC236}">
                  <a16:creationId xmlns:a16="http://schemas.microsoft.com/office/drawing/2014/main" id="{C9BCCB0D-F26F-F43A-F187-4D298B111EA3}"/>
                </a:ext>
              </a:extLst>
            </p:cNvPr>
            <p:cNvGrpSpPr/>
            <p:nvPr/>
          </p:nvGrpSpPr>
          <p:grpSpPr>
            <a:xfrm>
              <a:off x="8913969" y="507911"/>
              <a:ext cx="326795" cy="236763"/>
              <a:chOff x="9179007" y="991919"/>
              <a:chExt cx="143008" cy="103609"/>
            </a:xfrm>
            <a:solidFill>
              <a:schemeClr val="bg2">
                <a:lumMod val="25000"/>
              </a:schemeClr>
            </a:solidFill>
          </p:grpSpPr>
          <p:sp>
            <p:nvSpPr>
              <p:cNvPr id="408" name="Frihandsfigur: Form 407">
                <a:extLst>
                  <a:ext uri="{FF2B5EF4-FFF2-40B4-BE49-F238E27FC236}">
                    <a16:creationId xmlns:a16="http://schemas.microsoft.com/office/drawing/2014/main" id="{4C4616A9-C469-382F-9E9C-4C9224C0D688}"/>
                  </a:ext>
                </a:extLst>
              </p:cNvPr>
              <p:cNvSpPr/>
              <p:nvPr/>
            </p:nvSpPr>
            <p:spPr>
              <a:xfrm>
                <a:off x="9179007" y="991919"/>
                <a:ext cx="104497" cy="51804"/>
              </a:xfrm>
              <a:custGeom>
                <a:avLst/>
                <a:gdLst>
                  <a:gd name="connsiteX0" fmla="*/ 387509 w 429895"/>
                  <a:gd name="connsiteY0" fmla="*/ 185499 h 213121"/>
                  <a:gd name="connsiteX1" fmla="*/ 425609 w 429895"/>
                  <a:gd name="connsiteY1" fmla="*/ 147399 h 213121"/>
                  <a:gd name="connsiteX2" fmla="*/ 425609 w 429895"/>
                  <a:gd name="connsiteY2" fmla="*/ 128349 h 213121"/>
                  <a:gd name="connsiteX3" fmla="*/ 300832 w 429895"/>
                  <a:gd name="connsiteY3" fmla="*/ 3572 h 213121"/>
                  <a:gd name="connsiteX4" fmla="*/ 285592 w 429895"/>
                  <a:gd name="connsiteY4" fmla="*/ 3572 h 213121"/>
                  <a:gd name="connsiteX5" fmla="*/ 172244 w 429895"/>
                  <a:gd name="connsiteY5" fmla="*/ 116919 h 213121"/>
                  <a:gd name="connsiteX6" fmla="*/ 133192 w 429895"/>
                  <a:gd name="connsiteY6" fmla="*/ 132159 h 213121"/>
                  <a:gd name="connsiteX7" fmla="*/ 92234 w 429895"/>
                  <a:gd name="connsiteY7" fmla="*/ 132159 h 213121"/>
                  <a:gd name="connsiteX8" fmla="*/ 65564 w 429895"/>
                  <a:gd name="connsiteY8" fmla="*/ 142637 h 213121"/>
                  <a:gd name="connsiteX9" fmla="*/ 2699 w 429895"/>
                  <a:gd name="connsiteY9" fmla="*/ 205502 h 213121"/>
                  <a:gd name="connsiteX10" fmla="*/ 5557 w 429895"/>
                  <a:gd name="connsiteY10" fmla="*/ 213122 h 213121"/>
                  <a:gd name="connsiteX11" fmla="*/ 126524 w 429895"/>
                  <a:gd name="connsiteY11" fmla="*/ 213122 h 213121"/>
                  <a:gd name="connsiteX12" fmla="*/ 177007 w 429895"/>
                  <a:gd name="connsiteY12" fmla="*/ 213122 h 213121"/>
                  <a:gd name="connsiteX13" fmla="*/ 199867 w 429895"/>
                  <a:gd name="connsiteY13" fmla="*/ 205502 h 213121"/>
                  <a:gd name="connsiteX14" fmla="*/ 241777 w 429895"/>
                  <a:gd name="connsiteY14" fmla="*/ 163592 h 213121"/>
                  <a:gd name="connsiteX15" fmla="*/ 285592 w 429895"/>
                  <a:gd name="connsiteY15" fmla="*/ 118824 h 213121"/>
                  <a:gd name="connsiteX16" fmla="*/ 300832 w 429895"/>
                  <a:gd name="connsiteY16" fmla="*/ 119777 h 213121"/>
                  <a:gd name="connsiteX17" fmla="*/ 355124 w 429895"/>
                  <a:gd name="connsiteY17" fmla="*/ 175022 h 213121"/>
                  <a:gd name="connsiteX18" fmla="*/ 364649 w 429895"/>
                  <a:gd name="connsiteY18" fmla="*/ 184547 h 213121"/>
                  <a:gd name="connsiteX19" fmla="*/ 387509 w 429895"/>
                  <a:gd name="connsiteY19" fmla="*/ 185499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387509" y="185499"/>
                    </a:moveTo>
                    <a:cubicBezTo>
                      <a:pt x="396082" y="176927"/>
                      <a:pt x="421799" y="151209"/>
                      <a:pt x="425609" y="147399"/>
                    </a:cubicBezTo>
                    <a:cubicBezTo>
                      <a:pt x="431324" y="141684"/>
                      <a:pt x="431324" y="134064"/>
                      <a:pt x="425609" y="128349"/>
                    </a:cubicBezTo>
                    <a:cubicBezTo>
                      <a:pt x="419894" y="122634"/>
                      <a:pt x="305594" y="7382"/>
                      <a:pt x="300832" y="3572"/>
                    </a:cubicBezTo>
                    <a:cubicBezTo>
                      <a:pt x="296069" y="-1191"/>
                      <a:pt x="290354" y="-1191"/>
                      <a:pt x="285592" y="3572"/>
                    </a:cubicBezTo>
                    <a:cubicBezTo>
                      <a:pt x="285592" y="3572"/>
                      <a:pt x="181769" y="107394"/>
                      <a:pt x="172244" y="116919"/>
                    </a:cubicBezTo>
                    <a:cubicBezTo>
                      <a:pt x="162719" y="126444"/>
                      <a:pt x="157004" y="132159"/>
                      <a:pt x="133192" y="132159"/>
                    </a:cubicBezTo>
                    <a:lnTo>
                      <a:pt x="92234" y="132159"/>
                    </a:lnTo>
                    <a:cubicBezTo>
                      <a:pt x="83662" y="132159"/>
                      <a:pt x="76994" y="131207"/>
                      <a:pt x="65564" y="142637"/>
                    </a:cubicBezTo>
                    <a:cubicBezTo>
                      <a:pt x="52229" y="155972"/>
                      <a:pt x="4604" y="203597"/>
                      <a:pt x="2699" y="205502"/>
                    </a:cubicBezTo>
                    <a:cubicBezTo>
                      <a:pt x="-2063" y="210264"/>
                      <a:pt x="-158" y="213122"/>
                      <a:pt x="5557" y="213122"/>
                    </a:cubicBezTo>
                    <a:lnTo>
                      <a:pt x="126524" y="213122"/>
                    </a:lnTo>
                    <a:lnTo>
                      <a:pt x="177007" y="213122"/>
                    </a:lnTo>
                    <a:cubicBezTo>
                      <a:pt x="185579" y="213122"/>
                      <a:pt x="193199" y="213122"/>
                      <a:pt x="199867" y="205502"/>
                    </a:cubicBezTo>
                    <a:cubicBezTo>
                      <a:pt x="207487" y="197882"/>
                      <a:pt x="241777" y="163592"/>
                      <a:pt x="241777" y="163592"/>
                    </a:cubicBezTo>
                    <a:cubicBezTo>
                      <a:pt x="241777" y="163592"/>
                      <a:pt x="283687" y="121682"/>
                      <a:pt x="285592" y="118824"/>
                    </a:cubicBezTo>
                    <a:cubicBezTo>
                      <a:pt x="289402" y="115014"/>
                      <a:pt x="294164" y="112157"/>
                      <a:pt x="300832" y="119777"/>
                    </a:cubicBezTo>
                    <a:cubicBezTo>
                      <a:pt x="310357" y="129302"/>
                      <a:pt x="355124" y="175022"/>
                      <a:pt x="355124" y="175022"/>
                    </a:cubicBezTo>
                    <a:cubicBezTo>
                      <a:pt x="355124" y="175022"/>
                      <a:pt x="358934" y="179784"/>
                      <a:pt x="364649" y="184547"/>
                    </a:cubicBezTo>
                    <a:cubicBezTo>
                      <a:pt x="374174" y="193119"/>
                      <a:pt x="379889" y="193119"/>
                      <a:pt x="387509" y="18549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09" name="Frihandsfigur: Form 408">
                <a:extLst>
                  <a:ext uri="{FF2B5EF4-FFF2-40B4-BE49-F238E27FC236}">
                    <a16:creationId xmlns:a16="http://schemas.microsoft.com/office/drawing/2014/main" id="{67024A03-68FD-F347-63DA-B8D21203EF92}"/>
                  </a:ext>
                </a:extLst>
              </p:cNvPr>
              <p:cNvSpPr/>
              <p:nvPr/>
            </p:nvSpPr>
            <p:spPr>
              <a:xfrm>
                <a:off x="9217518" y="1043724"/>
                <a:ext cx="104497" cy="51804"/>
              </a:xfrm>
              <a:custGeom>
                <a:avLst/>
                <a:gdLst>
                  <a:gd name="connsiteX0" fmla="*/ 42386 w 429895"/>
                  <a:gd name="connsiteY0" fmla="*/ 28575 h 213121"/>
                  <a:gd name="connsiteX1" fmla="*/ 4286 w 429895"/>
                  <a:gd name="connsiteY1" fmla="*/ 66675 h 213121"/>
                  <a:gd name="connsiteX2" fmla="*/ 4286 w 429895"/>
                  <a:gd name="connsiteY2" fmla="*/ 85725 h 213121"/>
                  <a:gd name="connsiteX3" fmla="*/ 129064 w 429895"/>
                  <a:gd name="connsiteY3" fmla="*/ 209550 h 213121"/>
                  <a:gd name="connsiteX4" fmla="*/ 144304 w 429895"/>
                  <a:gd name="connsiteY4" fmla="*/ 209550 h 213121"/>
                  <a:gd name="connsiteX5" fmla="*/ 257651 w 429895"/>
                  <a:gd name="connsiteY5" fmla="*/ 96203 h 213121"/>
                  <a:gd name="connsiteX6" fmla="*/ 296704 w 429895"/>
                  <a:gd name="connsiteY6" fmla="*/ 80962 h 213121"/>
                  <a:gd name="connsiteX7" fmla="*/ 337661 w 429895"/>
                  <a:gd name="connsiteY7" fmla="*/ 80962 h 213121"/>
                  <a:gd name="connsiteX8" fmla="*/ 364331 w 429895"/>
                  <a:gd name="connsiteY8" fmla="*/ 70485 h 213121"/>
                  <a:gd name="connsiteX9" fmla="*/ 427196 w 429895"/>
                  <a:gd name="connsiteY9" fmla="*/ 7620 h 213121"/>
                  <a:gd name="connsiteX10" fmla="*/ 424339 w 429895"/>
                  <a:gd name="connsiteY10" fmla="*/ 0 h 213121"/>
                  <a:gd name="connsiteX11" fmla="*/ 302419 w 429895"/>
                  <a:gd name="connsiteY11" fmla="*/ 0 h 213121"/>
                  <a:gd name="connsiteX12" fmla="*/ 251936 w 429895"/>
                  <a:gd name="connsiteY12" fmla="*/ 0 h 213121"/>
                  <a:gd name="connsiteX13" fmla="*/ 229076 w 429895"/>
                  <a:gd name="connsiteY13" fmla="*/ 7620 h 213121"/>
                  <a:gd name="connsiteX14" fmla="*/ 187166 w 429895"/>
                  <a:gd name="connsiteY14" fmla="*/ 49530 h 213121"/>
                  <a:gd name="connsiteX15" fmla="*/ 143351 w 429895"/>
                  <a:gd name="connsiteY15" fmla="*/ 94298 h 213121"/>
                  <a:gd name="connsiteX16" fmla="*/ 128111 w 429895"/>
                  <a:gd name="connsiteY16" fmla="*/ 93345 h 213121"/>
                  <a:gd name="connsiteX17" fmla="*/ 73819 w 429895"/>
                  <a:gd name="connsiteY17" fmla="*/ 38100 h 213121"/>
                  <a:gd name="connsiteX18" fmla="*/ 64294 w 429895"/>
                  <a:gd name="connsiteY18" fmla="*/ 28575 h 213121"/>
                  <a:gd name="connsiteX19" fmla="*/ 42386 w 429895"/>
                  <a:gd name="connsiteY19" fmla="*/ 28575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42386" y="28575"/>
                    </a:moveTo>
                    <a:cubicBezTo>
                      <a:pt x="33814" y="37147"/>
                      <a:pt x="8096" y="62865"/>
                      <a:pt x="4286" y="66675"/>
                    </a:cubicBezTo>
                    <a:cubicBezTo>
                      <a:pt x="-1429" y="72390"/>
                      <a:pt x="-1429" y="80010"/>
                      <a:pt x="4286" y="85725"/>
                    </a:cubicBezTo>
                    <a:cubicBezTo>
                      <a:pt x="10001" y="91440"/>
                      <a:pt x="125254" y="205740"/>
                      <a:pt x="129064" y="209550"/>
                    </a:cubicBezTo>
                    <a:cubicBezTo>
                      <a:pt x="133826" y="214312"/>
                      <a:pt x="139541" y="214312"/>
                      <a:pt x="144304" y="209550"/>
                    </a:cubicBezTo>
                    <a:cubicBezTo>
                      <a:pt x="144304" y="209550"/>
                      <a:pt x="248126" y="105728"/>
                      <a:pt x="257651" y="96203"/>
                    </a:cubicBezTo>
                    <a:cubicBezTo>
                      <a:pt x="267176" y="86678"/>
                      <a:pt x="272891" y="80962"/>
                      <a:pt x="296704" y="80962"/>
                    </a:cubicBezTo>
                    <a:lnTo>
                      <a:pt x="337661" y="80962"/>
                    </a:lnTo>
                    <a:cubicBezTo>
                      <a:pt x="346234" y="80962"/>
                      <a:pt x="352901" y="81915"/>
                      <a:pt x="364331" y="70485"/>
                    </a:cubicBezTo>
                    <a:cubicBezTo>
                      <a:pt x="377666" y="57150"/>
                      <a:pt x="425291" y="9525"/>
                      <a:pt x="427196" y="7620"/>
                    </a:cubicBezTo>
                    <a:cubicBezTo>
                      <a:pt x="431959" y="2857"/>
                      <a:pt x="430054" y="0"/>
                      <a:pt x="424339" y="0"/>
                    </a:cubicBezTo>
                    <a:lnTo>
                      <a:pt x="302419" y="0"/>
                    </a:lnTo>
                    <a:lnTo>
                      <a:pt x="251936" y="0"/>
                    </a:lnTo>
                    <a:cubicBezTo>
                      <a:pt x="243364" y="0"/>
                      <a:pt x="235744" y="0"/>
                      <a:pt x="229076" y="7620"/>
                    </a:cubicBezTo>
                    <a:cubicBezTo>
                      <a:pt x="221456" y="15240"/>
                      <a:pt x="187166" y="49530"/>
                      <a:pt x="187166" y="49530"/>
                    </a:cubicBezTo>
                    <a:cubicBezTo>
                      <a:pt x="187166" y="49530"/>
                      <a:pt x="145256" y="91440"/>
                      <a:pt x="143351" y="94298"/>
                    </a:cubicBezTo>
                    <a:cubicBezTo>
                      <a:pt x="139541" y="98108"/>
                      <a:pt x="134779" y="100965"/>
                      <a:pt x="128111" y="93345"/>
                    </a:cubicBezTo>
                    <a:cubicBezTo>
                      <a:pt x="118586" y="83820"/>
                      <a:pt x="73819" y="38100"/>
                      <a:pt x="73819" y="38100"/>
                    </a:cubicBezTo>
                    <a:cubicBezTo>
                      <a:pt x="73819" y="38100"/>
                      <a:pt x="70009" y="33338"/>
                      <a:pt x="64294" y="28575"/>
                    </a:cubicBezTo>
                    <a:cubicBezTo>
                      <a:pt x="55721" y="20955"/>
                      <a:pt x="50006" y="20955"/>
                      <a:pt x="42386" y="2857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10" name="Frihandsfigur: Form 409">
                <a:extLst>
                  <a:ext uri="{FF2B5EF4-FFF2-40B4-BE49-F238E27FC236}">
                    <a16:creationId xmlns:a16="http://schemas.microsoft.com/office/drawing/2014/main" id="{ED87877D-D7EC-3585-39A8-A09624DCD5A7}"/>
                  </a:ext>
                </a:extLst>
              </p:cNvPr>
              <p:cNvSpPr/>
              <p:nvPr/>
            </p:nvSpPr>
            <p:spPr>
              <a:xfrm>
                <a:off x="9235346" y="1028790"/>
                <a:ext cx="30330" cy="30330"/>
              </a:xfrm>
              <a:custGeom>
                <a:avLst/>
                <a:gdLst>
                  <a:gd name="connsiteX0" fmla="*/ 58579 w 124777"/>
                  <a:gd name="connsiteY0" fmla="*/ 123349 h 124777"/>
                  <a:gd name="connsiteX1" fmla="*/ 1429 w 124777"/>
                  <a:gd name="connsiteY1" fmla="*/ 66199 h 124777"/>
                  <a:gd name="connsiteX2" fmla="*/ 1429 w 124777"/>
                  <a:gd name="connsiteY2" fmla="*/ 58579 h 124777"/>
                  <a:gd name="connsiteX3" fmla="*/ 58579 w 124777"/>
                  <a:gd name="connsiteY3" fmla="*/ 1429 h 124777"/>
                  <a:gd name="connsiteX4" fmla="*/ 66199 w 124777"/>
                  <a:gd name="connsiteY4" fmla="*/ 1429 h 124777"/>
                  <a:gd name="connsiteX5" fmla="*/ 123349 w 124777"/>
                  <a:gd name="connsiteY5" fmla="*/ 58579 h 124777"/>
                  <a:gd name="connsiteX6" fmla="*/ 123349 w 124777"/>
                  <a:gd name="connsiteY6" fmla="*/ 66199 h 124777"/>
                  <a:gd name="connsiteX7" fmla="*/ 66199 w 124777"/>
                  <a:gd name="connsiteY7" fmla="*/ 123349 h 124777"/>
                  <a:gd name="connsiteX8" fmla="*/ 58579 w 124777"/>
                  <a:gd name="connsiteY8" fmla="*/ 123349 h 12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777" h="124777">
                    <a:moveTo>
                      <a:pt x="58579" y="123349"/>
                    </a:moveTo>
                    <a:lnTo>
                      <a:pt x="1429" y="66199"/>
                    </a:lnTo>
                    <a:cubicBezTo>
                      <a:pt x="-476" y="64294"/>
                      <a:pt x="-476" y="60484"/>
                      <a:pt x="1429" y="58579"/>
                    </a:cubicBezTo>
                    <a:lnTo>
                      <a:pt x="58579" y="1429"/>
                    </a:lnTo>
                    <a:cubicBezTo>
                      <a:pt x="60484" y="-476"/>
                      <a:pt x="64294" y="-476"/>
                      <a:pt x="66199" y="1429"/>
                    </a:cubicBezTo>
                    <a:lnTo>
                      <a:pt x="123349" y="58579"/>
                    </a:lnTo>
                    <a:cubicBezTo>
                      <a:pt x="125254" y="60484"/>
                      <a:pt x="125254" y="64294"/>
                      <a:pt x="123349" y="66199"/>
                    </a:cubicBezTo>
                    <a:lnTo>
                      <a:pt x="66199" y="123349"/>
                    </a:lnTo>
                    <a:cubicBezTo>
                      <a:pt x="64294" y="125254"/>
                      <a:pt x="60484" y="125254"/>
                      <a:pt x="58579" y="12334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</p:grpSp>
      <p:grpSp>
        <p:nvGrpSpPr>
          <p:cNvPr id="411" name="Grupp 410">
            <a:extLst>
              <a:ext uri="{FF2B5EF4-FFF2-40B4-BE49-F238E27FC236}">
                <a16:creationId xmlns:a16="http://schemas.microsoft.com/office/drawing/2014/main" id="{2509182F-70B4-1495-FF5D-6CD741AFF19E}"/>
              </a:ext>
            </a:extLst>
          </p:cNvPr>
          <p:cNvGrpSpPr/>
          <p:nvPr/>
        </p:nvGrpSpPr>
        <p:grpSpPr>
          <a:xfrm>
            <a:off x="9141336" y="2780573"/>
            <a:ext cx="191584" cy="300174"/>
            <a:chOff x="8867166" y="413755"/>
            <a:chExt cx="420400" cy="658687"/>
          </a:xfrm>
        </p:grpSpPr>
        <p:sp>
          <p:nvSpPr>
            <p:cNvPr id="412" name="Ellips 411">
              <a:extLst>
                <a:ext uri="{FF2B5EF4-FFF2-40B4-BE49-F238E27FC236}">
                  <a16:creationId xmlns:a16="http://schemas.microsoft.com/office/drawing/2014/main" id="{8EC8D1C8-BDE2-B898-8547-B15FAA25E6EB}"/>
                </a:ext>
              </a:extLst>
            </p:cNvPr>
            <p:cNvSpPr/>
            <p:nvPr/>
          </p:nvSpPr>
          <p:spPr>
            <a:xfrm>
              <a:off x="8867166" y="413755"/>
              <a:ext cx="420400" cy="4204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413" name="Rak koppling 412">
              <a:extLst>
                <a:ext uri="{FF2B5EF4-FFF2-40B4-BE49-F238E27FC236}">
                  <a16:creationId xmlns:a16="http://schemas.microsoft.com/office/drawing/2014/main" id="{26CEB548-D63C-16DA-BC35-AE5F7742167A}"/>
                </a:ext>
              </a:extLst>
            </p:cNvPr>
            <p:cNvCxnSpPr>
              <a:cxnSpLocks/>
              <a:stCxn id="412" idx="4"/>
            </p:cNvCxnSpPr>
            <p:nvPr/>
          </p:nvCxnSpPr>
          <p:spPr>
            <a:xfrm>
              <a:off x="9077366" y="834155"/>
              <a:ext cx="0" cy="238287"/>
            </a:xfrm>
            <a:prstGeom prst="line">
              <a:avLst/>
            </a:prstGeom>
            <a:ln w="190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4" name="Grupp 413">
              <a:extLst>
                <a:ext uri="{FF2B5EF4-FFF2-40B4-BE49-F238E27FC236}">
                  <a16:creationId xmlns:a16="http://schemas.microsoft.com/office/drawing/2014/main" id="{86AF8987-A629-63E6-D144-2F3E5801714E}"/>
                </a:ext>
              </a:extLst>
            </p:cNvPr>
            <p:cNvGrpSpPr/>
            <p:nvPr/>
          </p:nvGrpSpPr>
          <p:grpSpPr>
            <a:xfrm>
              <a:off x="8913969" y="507911"/>
              <a:ext cx="326795" cy="236763"/>
              <a:chOff x="9179007" y="991919"/>
              <a:chExt cx="143008" cy="103609"/>
            </a:xfrm>
            <a:solidFill>
              <a:schemeClr val="bg2">
                <a:lumMod val="25000"/>
              </a:schemeClr>
            </a:solidFill>
          </p:grpSpPr>
          <p:sp>
            <p:nvSpPr>
              <p:cNvPr id="415" name="Frihandsfigur: Form 414">
                <a:extLst>
                  <a:ext uri="{FF2B5EF4-FFF2-40B4-BE49-F238E27FC236}">
                    <a16:creationId xmlns:a16="http://schemas.microsoft.com/office/drawing/2014/main" id="{5606986B-F681-C83F-DF27-757A6C9282DF}"/>
                  </a:ext>
                </a:extLst>
              </p:cNvPr>
              <p:cNvSpPr/>
              <p:nvPr/>
            </p:nvSpPr>
            <p:spPr>
              <a:xfrm>
                <a:off x="9179007" y="991919"/>
                <a:ext cx="104497" cy="51804"/>
              </a:xfrm>
              <a:custGeom>
                <a:avLst/>
                <a:gdLst>
                  <a:gd name="connsiteX0" fmla="*/ 387509 w 429895"/>
                  <a:gd name="connsiteY0" fmla="*/ 185499 h 213121"/>
                  <a:gd name="connsiteX1" fmla="*/ 425609 w 429895"/>
                  <a:gd name="connsiteY1" fmla="*/ 147399 h 213121"/>
                  <a:gd name="connsiteX2" fmla="*/ 425609 w 429895"/>
                  <a:gd name="connsiteY2" fmla="*/ 128349 h 213121"/>
                  <a:gd name="connsiteX3" fmla="*/ 300832 w 429895"/>
                  <a:gd name="connsiteY3" fmla="*/ 3572 h 213121"/>
                  <a:gd name="connsiteX4" fmla="*/ 285592 w 429895"/>
                  <a:gd name="connsiteY4" fmla="*/ 3572 h 213121"/>
                  <a:gd name="connsiteX5" fmla="*/ 172244 w 429895"/>
                  <a:gd name="connsiteY5" fmla="*/ 116919 h 213121"/>
                  <a:gd name="connsiteX6" fmla="*/ 133192 w 429895"/>
                  <a:gd name="connsiteY6" fmla="*/ 132159 h 213121"/>
                  <a:gd name="connsiteX7" fmla="*/ 92234 w 429895"/>
                  <a:gd name="connsiteY7" fmla="*/ 132159 h 213121"/>
                  <a:gd name="connsiteX8" fmla="*/ 65564 w 429895"/>
                  <a:gd name="connsiteY8" fmla="*/ 142637 h 213121"/>
                  <a:gd name="connsiteX9" fmla="*/ 2699 w 429895"/>
                  <a:gd name="connsiteY9" fmla="*/ 205502 h 213121"/>
                  <a:gd name="connsiteX10" fmla="*/ 5557 w 429895"/>
                  <a:gd name="connsiteY10" fmla="*/ 213122 h 213121"/>
                  <a:gd name="connsiteX11" fmla="*/ 126524 w 429895"/>
                  <a:gd name="connsiteY11" fmla="*/ 213122 h 213121"/>
                  <a:gd name="connsiteX12" fmla="*/ 177007 w 429895"/>
                  <a:gd name="connsiteY12" fmla="*/ 213122 h 213121"/>
                  <a:gd name="connsiteX13" fmla="*/ 199867 w 429895"/>
                  <a:gd name="connsiteY13" fmla="*/ 205502 h 213121"/>
                  <a:gd name="connsiteX14" fmla="*/ 241777 w 429895"/>
                  <a:gd name="connsiteY14" fmla="*/ 163592 h 213121"/>
                  <a:gd name="connsiteX15" fmla="*/ 285592 w 429895"/>
                  <a:gd name="connsiteY15" fmla="*/ 118824 h 213121"/>
                  <a:gd name="connsiteX16" fmla="*/ 300832 w 429895"/>
                  <a:gd name="connsiteY16" fmla="*/ 119777 h 213121"/>
                  <a:gd name="connsiteX17" fmla="*/ 355124 w 429895"/>
                  <a:gd name="connsiteY17" fmla="*/ 175022 h 213121"/>
                  <a:gd name="connsiteX18" fmla="*/ 364649 w 429895"/>
                  <a:gd name="connsiteY18" fmla="*/ 184547 h 213121"/>
                  <a:gd name="connsiteX19" fmla="*/ 387509 w 429895"/>
                  <a:gd name="connsiteY19" fmla="*/ 185499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387509" y="185499"/>
                    </a:moveTo>
                    <a:cubicBezTo>
                      <a:pt x="396082" y="176927"/>
                      <a:pt x="421799" y="151209"/>
                      <a:pt x="425609" y="147399"/>
                    </a:cubicBezTo>
                    <a:cubicBezTo>
                      <a:pt x="431324" y="141684"/>
                      <a:pt x="431324" y="134064"/>
                      <a:pt x="425609" y="128349"/>
                    </a:cubicBezTo>
                    <a:cubicBezTo>
                      <a:pt x="419894" y="122634"/>
                      <a:pt x="305594" y="7382"/>
                      <a:pt x="300832" y="3572"/>
                    </a:cubicBezTo>
                    <a:cubicBezTo>
                      <a:pt x="296069" y="-1191"/>
                      <a:pt x="290354" y="-1191"/>
                      <a:pt x="285592" y="3572"/>
                    </a:cubicBezTo>
                    <a:cubicBezTo>
                      <a:pt x="285592" y="3572"/>
                      <a:pt x="181769" y="107394"/>
                      <a:pt x="172244" y="116919"/>
                    </a:cubicBezTo>
                    <a:cubicBezTo>
                      <a:pt x="162719" y="126444"/>
                      <a:pt x="157004" y="132159"/>
                      <a:pt x="133192" y="132159"/>
                    </a:cubicBezTo>
                    <a:lnTo>
                      <a:pt x="92234" y="132159"/>
                    </a:lnTo>
                    <a:cubicBezTo>
                      <a:pt x="83662" y="132159"/>
                      <a:pt x="76994" y="131207"/>
                      <a:pt x="65564" y="142637"/>
                    </a:cubicBezTo>
                    <a:cubicBezTo>
                      <a:pt x="52229" y="155972"/>
                      <a:pt x="4604" y="203597"/>
                      <a:pt x="2699" y="205502"/>
                    </a:cubicBezTo>
                    <a:cubicBezTo>
                      <a:pt x="-2063" y="210264"/>
                      <a:pt x="-158" y="213122"/>
                      <a:pt x="5557" y="213122"/>
                    </a:cubicBezTo>
                    <a:lnTo>
                      <a:pt x="126524" y="213122"/>
                    </a:lnTo>
                    <a:lnTo>
                      <a:pt x="177007" y="213122"/>
                    </a:lnTo>
                    <a:cubicBezTo>
                      <a:pt x="185579" y="213122"/>
                      <a:pt x="193199" y="213122"/>
                      <a:pt x="199867" y="205502"/>
                    </a:cubicBezTo>
                    <a:cubicBezTo>
                      <a:pt x="207487" y="197882"/>
                      <a:pt x="241777" y="163592"/>
                      <a:pt x="241777" y="163592"/>
                    </a:cubicBezTo>
                    <a:cubicBezTo>
                      <a:pt x="241777" y="163592"/>
                      <a:pt x="283687" y="121682"/>
                      <a:pt x="285592" y="118824"/>
                    </a:cubicBezTo>
                    <a:cubicBezTo>
                      <a:pt x="289402" y="115014"/>
                      <a:pt x="294164" y="112157"/>
                      <a:pt x="300832" y="119777"/>
                    </a:cubicBezTo>
                    <a:cubicBezTo>
                      <a:pt x="310357" y="129302"/>
                      <a:pt x="355124" y="175022"/>
                      <a:pt x="355124" y="175022"/>
                    </a:cubicBezTo>
                    <a:cubicBezTo>
                      <a:pt x="355124" y="175022"/>
                      <a:pt x="358934" y="179784"/>
                      <a:pt x="364649" y="184547"/>
                    </a:cubicBezTo>
                    <a:cubicBezTo>
                      <a:pt x="374174" y="193119"/>
                      <a:pt x="379889" y="193119"/>
                      <a:pt x="387509" y="18549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18" name="Frihandsfigur: Form 417">
                <a:extLst>
                  <a:ext uri="{FF2B5EF4-FFF2-40B4-BE49-F238E27FC236}">
                    <a16:creationId xmlns:a16="http://schemas.microsoft.com/office/drawing/2014/main" id="{EFE54E5F-4671-33B2-BD75-F66E49D54967}"/>
                  </a:ext>
                </a:extLst>
              </p:cNvPr>
              <p:cNvSpPr/>
              <p:nvPr/>
            </p:nvSpPr>
            <p:spPr>
              <a:xfrm>
                <a:off x="9217518" y="1043724"/>
                <a:ext cx="104497" cy="51804"/>
              </a:xfrm>
              <a:custGeom>
                <a:avLst/>
                <a:gdLst>
                  <a:gd name="connsiteX0" fmla="*/ 42386 w 429895"/>
                  <a:gd name="connsiteY0" fmla="*/ 28575 h 213121"/>
                  <a:gd name="connsiteX1" fmla="*/ 4286 w 429895"/>
                  <a:gd name="connsiteY1" fmla="*/ 66675 h 213121"/>
                  <a:gd name="connsiteX2" fmla="*/ 4286 w 429895"/>
                  <a:gd name="connsiteY2" fmla="*/ 85725 h 213121"/>
                  <a:gd name="connsiteX3" fmla="*/ 129064 w 429895"/>
                  <a:gd name="connsiteY3" fmla="*/ 209550 h 213121"/>
                  <a:gd name="connsiteX4" fmla="*/ 144304 w 429895"/>
                  <a:gd name="connsiteY4" fmla="*/ 209550 h 213121"/>
                  <a:gd name="connsiteX5" fmla="*/ 257651 w 429895"/>
                  <a:gd name="connsiteY5" fmla="*/ 96203 h 213121"/>
                  <a:gd name="connsiteX6" fmla="*/ 296704 w 429895"/>
                  <a:gd name="connsiteY6" fmla="*/ 80962 h 213121"/>
                  <a:gd name="connsiteX7" fmla="*/ 337661 w 429895"/>
                  <a:gd name="connsiteY7" fmla="*/ 80962 h 213121"/>
                  <a:gd name="connsiteX8" fmla="*/ 364331 w 429895"/>
                  <a:gd name="connsiteY8" fmla="*/ 70485 h 213121"/>
                  <a:gd name="connsiteX9" fmla="*/ 427196 w 429895"/>
                  <a:gd name="connsiteY9" fmla="*/ 7620 h 213121"/>
                  <a:gd name="connsiteX10" fmla="*/ 424339 w 429895"/>
                  <a:gd name="connsiteY10" fmla="*/ 0 h 213121"/>
                  <a:gd name="connsiteX11" fmla="*/ 302419 w 429895"/>
                  <a:gd name="connsiteY11" fmla="*/ 0 h 213121"/>
                  <a:gd name="connsiteX12" fmla="*/ 251936 w 429895"/>
                  <a:gd name="connsiteY12" fmla="*/ 0 h 213121"/>
                  <a:gd name="connsiteX13" fmla="*/ 229076 w 429895"/>
                  <a:gd name="connsiteY13" fmla="*/ 7620 h 213121"/>
                  <a:gd name="connsiteX14" fmla="*/ 187166 w 429895"/>
                  <a:gd name="connsiteY14" fmla="*/ 49530 h 213121"/>
                  <a:gd name="connsiteX15" fmla="*/ 143351 w 429895"/>
                  <a:gd name="connsiteY15" fmla="*/ 94298 h 213121"/>
                  <a:gd name="connsiteX16" fmla="*/ 128111 w 429895"/>
                  <a:gd name="connsiteY16" fmla="*/ 93345 h 213121"/>
                  <a:gd name="connsiteX17" fmla="*/ 73819 w 429895"/>
                  <a:gd name="connsiteY17" fmla="*/ 38100 h 213121"/>
                  <a:gd name="connsiteX18" fmla="*/ 64294 w 429895"/>
                  <a:gd name="connsiteY18" fmla="*/ 28575 h 213121"/>
                  <a:gd name="connsiteX19" fmla="*/ 42386 w 429895"/>
                  <a:gd name="connsiteY19" fmla="*/ 28575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42386" y="28575"/>
                    </a:moveTo>
                    <a:cubicBezTo>
                      <a:pt x="33814" y="37147"/>
                      <a:pt x="8096" y="62865"/>
                      <a:pt x="4286" y="66675"/>
                    </a:cubicBezTo>
                    <a:cubicBezTo>
                      <a:pt x="-1429" y="72390"/>
                      <a:pt x="-1429" y="80010"/>
                      <a:pt x="4286" y="85725"/>
                    </a:cubicBezTo>
                    <a:cubicBezTo>
                      <a:pt x="10001" y="91440"/>
                      <a:pt x="125254" y="205740"/>
                      <a:pt x="129064" y="209550"/>
                    </a:cubicBezTo>
                    <a:cubicBezTo>
                      <a:pt x="133826" y="214312"/>
                      <a:pt x="139541" y="214312"/>
                      <a:pt x="144304" y="209550"/>
                    </a:cubicBezTo>
                    <a:cubicBezTo>
                      <a:pt x="144304" y="209550"/>
                      <a:pt x="248126" y="105728"/>
                      <a:pt x="257651" y="96203"/>
                    </a:cubicBezTo>
                    <a:cubicBezTo>
                      <a:pt x="267176" y="86678"/>
                      <a:pt x="272891" y="80962"/>
                      <a:pt x="296704" y="80962"/>
                    </a:cubicBezTo>
                    <a:lnTo>
                      <a:pt x="337661" y="80962"/>
                    </a:lnTo>
                    <a:cubicBezTo>
                      <a:pt x="346234" y="80962"/>
                      <a:pt x="352901" y="81915"/>
                      <a:pt x="364331" y="70485"/>
                    </a:cubicBezTo>
                    <a:cubicBezTo>
                      <a:pt x="377666" y="57150"/>
                      <a:pt x="425291" y="9525"/>
                      <a:pt x="427196" y="7620"/>
                    </a:cubicBezTo>
                    <a:cubicBezTo>
                      <a:pt x="431959" y="2857"/>
                      <a:pt x="430054" y="0"/>
                      <a:pt x="424339" y="0"/>
                    </a:cubicBezTo>
                    <a:lnTo>
                      <a:pt x="302419" y="0"/>
                    </a:lnTo>
                    <a:lnTo>
                      <a:pt x="251936" y="0"/>
                    </a:lnTo>
                    <a:cubicBezTo>
                      <a:pt x="243364" y="0"/>
                      <a:pt x="235744" y="0"/>
                      <a:pt x="229076" y="7620"/>
                    </a:cubicBezTo>
                    <a:cubicBezTo>
                      <a:pt x="221456" y="15240"/>
                      <a:pt x="187166" y="49530"/>
                      <a:pt x="187166" y="49530"/>
                    </a:cubicBezTo>
                    <a:cubicBezTo>
                      <a:pt x="187166" y="49530"/>
                      <a:pt x="145256" y="91440"/>
                      <a:pt x="143351" y="94298"/>
                    </a:cubicBezTo>
                    <a:cubicBezTo>
                      <a:pt x="139541" y="98108"/>
                      <a:pt x="134779" y="100965"/>
                      <a:pt x="128111" y="93345"/>
                    </a:cubicBezTo>
                    <a:cubicBezTo>
                      <a:pt x="118586" y="83820"/>
                      <a:pt x="73819" y="38100"/>
                      <a:pt x="73819" y="38100"/>
                    </a:cubicBezTo>
                    <a:cubicBezTo>
                      <a:pt x="73819" y="38100"/>
                      <a:pt x="70009" y="33338"/>
                      <a:pt x="64294" y="28575"/>
                    </a:cubicBezTo>
                    <a:cubicBezTo>
                      <a:pt x="55721" y="20955"/>
                      <a:pt x="50006" y="20955"/>
                      <a:pt x="42386" y="2857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19" name="Frihandsfigur: Form 418">
                <a:extLst>
                  <a:ext uri="{FF2B5EF4-FFF2-40B4-BE49-F238E27FC236}">
                    <a16:creationId xmlns:a16="http://schemas.microsoft.com/office/drawing/2014/main" id="{597B637F-DD4C-82E3-B46D-1D97581B34A9}"/>
                  </a:ext>
                </a:extLst>
              </p:cNvPr>
              <p:cNvSpPr/>
              <p:nvPr/>
            </p:nvSpPr>
            <p:spPr>
              <a:xfrm>
                <a:off x="9235346" y="1028790"/>
                <a:ext cx="30330" cy="30330"/>
              </a:xfrm>
              <a:custGeom>
                <a:avLst/>
                <a:gdLst>
                  <a:gd name="connsiteX0" fmla="*/ 58579 w 124777"/>
                  <a:gd name="connsiteY0" fmla="*/ 123349 h 124777"/>
                  <a:gd name="connsiteX1" fmla="*/ 1429 w 124777"/>
                  <a:gd name="connsiteY1" fmla="*/ 66199 h 124777"/>
                  <a:gd name="connsiteX2" fmla="*/ 1429 w 124777"/>
                  <a:gd name="connsiteY2" fmla="*/ 58579 h 124777"/>
                  <a:gd name="connsiteX3" fmla="*/ 58579 w 124777"/>
                  <a:gd name="connsiteY3" fmla="*/ 1429 h 124777"/>
                  <a:gd name="connsiteX4" fmla="*/ 66199 w 124777"/>
                  <a:gd name="connsiteY4" fmla="*/ 1429 h 124777"/>
                  <a:gd name="connsiteX5" fmla="*/ 123349 w 124777"/>
                  <a:gd name="connsiteY5" fmla="*/ 58579 h 124777"/>
                  <a:gd name="connsiteX6" fmla="*/ 123349 w 124777"/>
                  <a:gd name="connsiteY6" fmla="*/ 66199 h 124777"/>
                  <a:gd name="connsiteX7" fmla="*/ 66199 w 124777"/>
                  <a:gd name="connsiteY7" fmla="*/ 123349 h 124777"/>
                  <a:gd name="connsiteX8" fmla="*/ 58579 w 124777"/>
                  <a:gd name="connsiteY8" fmla="*/ 123349 h 12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777" h="124777">
                    <a:moveTo>
                      <a:pt x="58579" y="123349"/>
                    </a:moveTo>
                    <a:lnTo>
                      <a:pt x="1429" y="66199"/>
                    </a:lnTo>
                    <a:cubicBezTo>
                      <a:pt x="-476" y="64294"/>
                      <a:pt x="-476" y="60484"/>
                      <a:pt x="1429" y="58579"/>
                    </a:cubicBezTo>
                    <a:lnTo>
                      <a:pt x="58579" y="1429"/>
                    </a:lnTo>
                    <a:cubicBezTo>
                      <a:pt x="60484" y="-476"/>
                      <a:pt x="64294" y="-476"/>
                      <a:pt x="66199" y="1429"/>
                    </a:cubicBezTo>
                    <a:lnTo>
                      <a:pt x="123349" y="58579"/>
                    </a:lnTo>
                    <a:cubicBezTo>
                      <a:pt x="125254" y="60484"/>
                      <a:pt x="125254" y="64294"/>
                      <a:pt x="123349" y="66199"/>
                    </a:cubicBezTo>
                    <a:lnTo>
                      <a:pt x="66199" y="123349"/>
                    </a:lnTo>
                    <a:cubicBezTo>
                      <a:pt x="64294" y="125254"/>
                      <a:pt x="60484" y="125254"/>
                      <a:pt x="58579" y="12334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</p:grpSp>
      <p:grpSp>
        <p:nvGrpSpPr>
          <p:cNvPr id="420" name="Grupp 419">
            <a:extLst>
              <a:ext uri="{FF2B5EF4-FFF2-40B4-BE49-F238E27FC236}">
                <a16:creationId xmlns:a16="http://schemas.microsoft.com/office/drawing/2014/main" id="{E4666D75-79F7-AFB1-CD7E-861D6393BBF8}"/>
              </a:ext>
            </a:extLst>
          </p:cNvPr>
          <p:cNvGrpSpPr/>
          <p:nvPr/>
        </p:nvGrpSpPr>
        <p:grpSpPr>
          <a:xfrm>
            <a:off x="9412994" y="2994101"/>
            <a:ext cx="191584" cy="300174"/>
            <a:chOff x="8867166" y="413755"/>
            <a:chExt cx="420400" cy="658687"/>
          </a:xfrm>
        </p:grpSpPr>
        <p:sp>
          <p:nvSpPr>
            <p:cNvPr id="422" name="Ellips 421">
              <a:extLst>
                <a:ext uri="{FF2B5EF4-FFF2-40B4-BE49-F238E27FC236}">
                  <a16:creationId xmlns:a16="http://schemas.microsoft.com/office/drawing/2014/main" id="{AE3C1446-E99E-C885-C543-44B589B196AC}"/>
                </a:ext>
              </a:extLst>
            </p:cNvPr>
            <p:cNvSpPr/>
            <p:nvPr/>
          </p:nvSpPr>
          <p:spPr>
            <a:xfrm>
              <a:off x="8867166" y="413755"/>
              <a:ext cx="420400" cy="4204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423" name="Rak koppling 422">
              <a:extLst>
                <a:ext uri="{FF2B5EF4-FFF2-40B4-BE49-F238E27FC236}">
                  <a16:creationId xmlns:a16="http://schemas.microsoft.com/office/drawing/2014/main" id="{1A54B0AD-2125-C3F8-C5D1-B7E378862541}"/>
                </a:ext>
              </a:extLst>
            </p:cNvPr>
            <p:cNvCxnSpPr>
              <a:cxnSpLocks/>
              <a:stCxn id="422" idx="4"/>
            </p:cNvCxnSpPr>
            <p:nvPr/>
          </p:nvCxnSpPr>
          <p:spPr>
            <a:xfrm>
              <a:off x="9077366" y="834155"/>
              <a:ext cx="0" cy="238287"/>
            </a:xfrm>
            <a:prstGeom prst="line">
              <a:avLst/>
            </a:prstGeom>
            <a:ln w="190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4" name="Grupp 423">
              <a:extLst>
                <a:ext uri="{FF2B5EF4-FFF2-40B4-BE49-F238E27FC236}">
                  <a16:creationId xmlns:a16="http://schemas.microsoft.com/office/drawing/2014/main" id="{5014D1E2-862E-AEA9-77D2-CB663F25B709}"/>
                </a:ext>
              </a:extLst>
            </p:cNvPr>
            <p:cNvGrpSpPr/>
            <p:nvPr/>
          </p:nvGrpSpPr>
          <p:grpSpPr>
            <a:xfrm>
              <a:off x="8913969" y="507911"/>
              <a:ext cx="326795" cy="236763"/>
              <a:chOff x="9179007" y="991919"/>
              <a:chExt cx="143008" cy="103609"/>
            </a:xfrm>
            <a:solidFill>
              <a:schemeClr val="bg2">
                <a:lumMod val="25000"/>
              </a:schemeClr>
            </a:solidFill>
          </p:grpSpPr>
          <p:sp>
            <p:nvSpPr>
              <p:cNvPr id="425" name="Frihandsfigur: Form 424">
                <a:extLst>
                  <a:ext uri="{FF2B5EF4-FFF2-40B4-BE49-F238E27FC236}">
                    <a16:creationId xmlns:a16="http://schemas.microsoft.com/office/drawing/2014/main" id="{90EC2689-3318-887A-136A-384A5FC63A9C}"/>
                  </a:ext>
                </a:extLst>
              </p:cNvPr>
              <p:cNvSpPr/>
              <p:nvPr/>
            </p:nvSpPr>
            <p:spPr>
              <a:xfrm>
                <a:off x="9179007" y="991919"/>
                <a:ext cx="104497" cy="51804"/>
              </a:xfrm>
              <a:custGeom>
                <a:avLst/>
                <a:gdLst>
                  <a:gd name="connsiteX0" fmla="*/ 387509 w 429895"/>
                  <a:gd name="connsiteY0" fmla="*/ 185499 h 213121"/>
                  <a:gd name="connsiteX1" fmla="*/ 425609 w 429895"/>
                  <a:gd name="connsiteY1" fmla="*/ 147399 h 213121"/>
                  <a:gd name="connsiteX2" fmla="*/ 425609 w 429895"/>
                  <a:gd name="connsiteY2" fmla="*/ 128349 h 213121"/>
                  <a:gd name="connsiteX3" fmla="*/ 300832 w 429895"/>
                  <a:gd name="connsiteY3" fmla="*/ 3572 h 213121"/>
                  <a:gd name="connsiteX4" fmla="*/ 285592 w 429895"/>
                  <a:gd name="connsiteY4" fmla="*/ 3572 h 213121"/>
                  <a:gd name="connsiteX5" fmla="*/ 172244 w 429895"/>
                  <a:gd name="connsiteY5" fmla="*/ 116919 h 213121"/>
                  <a:gd name="connsiteX6" fmla="*/ 133192 w 429895"/>
                  <a:gd name="connsiteY6" fmla="*/ 132159 h 213121"/>
                  <a:gd name="connsiteX7" fmla="*/ 92234 w 429895"/>
                  <a:gd name="connsiteY7" fmla="*/ 132159 h 213121"/>
                  <a:gd name="connsiteX8" fmla="*/ 65564 w 429895"/>
                  <a:gd name="connsiteY8" fmla="*/ 142637 h 213121"/>
                  <a:gd name="connsiteX9" fmla="*/ 2699 w 429895"/>
                  <a:gd name="connsiteY9" fmla="*/ 205502 h 213121"/>
                  <a:gd name="connsiteX10" fmla="*/ 5557 w 429895"/>
                  <a:gd name="connsiteY10" fmla="*/ 213122 h 213121"/>
                  <a:gd name="connsiteX11" fmla="*/ 126524 w 429895"/>
                  <a:gd name="connsiteY11" fmla="*/ 213122 h 213121"/>
                  <a:gd name="connsiteX12" fmla="*/ 177007 w 429895"/>
                  <a:gd name="connsiteY12" fmla="*/ 213122 h 213121"/>
                  <a:gd name="connsiteX13" fmla="*/ 199867 w 429895"/>
                  <a:gd name="connsiteY13" fmla="*/ 205502 h 213121"/>
                  <a:gd name="connsiteX14" fmla="*/ 241777 w 429895"/>
                  <a:gd name="connsiteY14" fmla="*/ 163592 h 213121"/>
                  <a:gd name="connsiteX15" fmla="*/ 285592 w 429895"/>
                  <a:gd name="connsiteY15" fmla="*/ 118824 h 213121"/>
                  <a:gd name="connsiteX16" fmla="*/ 300832 w 429895"/>
                  <a:gd name="connsiteY16" fmla="*/ 119777 h 213121"/>
                  <a:gd name="connsiteX17" fmla="*/ 355124 w 429895"/>
                  <a:gd name="connsiteY17" fmla="*/ 175022 h 213121"/>
                  <a:gd name="connsiteX18" fmla="*/ 364649 w 429895"/>
                  <a:gd name="connsiteY18" fmla="*/ 184547 h 213121"/>
                  <a:gd name="connsiteX19" fmla="*/ 387509 w 429895"/>
                  <a:gd name="connsiteY19" fmla="*/ 185499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387509" y="185499"/>
                    </a:moveTo>
                    <a:cubicBezTo>
                      <a:pt x="396082" y="176927"/>
                      <a:pt x="421799" y="151209"/>
                      <a:pt x="425609" y="147399"/>
                    </a:cubicBezTo>
                    <a:cubicBezTo>
                      <a:pt x="431324" y="141684"/>
                      <a:pt x="431324" y="134064"/>
                      <a:pt x="425609" y="128349"/>
                    </a:cubicBezTo>
                    <a:cubicBezTo>
                      <a:pt x="419894" y="122634"/>
                      <a:pt x="305594" y="7382"/>
                      <a:pt x="300832" y="3572"/>
                    </a:cubicBezTo>
                    <a:cubicBezTo>
                      <a:pt x="296069" y="-1191"/>
                      <a:pt x="290354" y="-1191"/>
                      <a:pt x="285592" y="3572"/>
                    </a:cubicBezTo>
                    <a:cubicBezTo>
                      <a:pt x="285592" y="3572"/>
                      <a:pt x="181769" y="107394"/>
                      <a:pt x="172244" y="116919"/>
                    </a:cubicBezTo>
                    <a:cubicBezTo>
                      <a:pt x="162719" y="126444"/>
                      <a:pt x="157004" y="132159"/>
                      <a:pt x="133192" y="132159"/>
                    </a:cubicBezTo>
                    <a:lnTo>
                      <a:pt x="92234" y="132159"/>
                    </a:lnTo>
                    <a:cubicBezTo>
                      <a:pt x="83662" y="132159"/>
                      <a:pt x="76994" y="131207"/>
                      <a:pt x="65564" y="142637"/>
                    </a:cubicBezTo>
                    <a:cubicBezTo>
                      <a:pt x="52229" y="155972"/>
                      <a:pt x="4604" y="203597"/>
                      <a:pt x="2699" y="205502"/>
                    </a:cubicBezTo>
                    <a:cubicBezTo>
                      <a:pt x="-2063" y="210264"/>
                      <a:pt x="-158" y="213122"/>
                      <a:pt x="5557" y="213122"/>
                    </a:cubicBezTo>
                    <a:lnTo>
                      <a:pt x="126524" y="213122"/>
                    </a:lnTo>
                    <a:lnTo>
                      <a:pt x="177007" y="213122"/>
                    </a:lnTo>
                    <a:cubicBezTo>
                      <a:pt x="185579" y="213122"/>
                      <a:pt x="193199" y="213122"/>
                      <a:pt x="199867" y="205502"/>
                    </a:cubicBezTo>
                    <a:cubicBezTo>
                      <a:pt x="207487" y="197882"/>
                      <a:pt x="241777" y="163592"/>
                      <a:pt x="241777" y="163592"/>
                    </a:cubicBezTo>
                    <a:cubicBezTo>
                      <a:pt x="241777" y="163592"/>
                      <a:pt x="283687" y="121682"/>
                      <a:pt x="285592" y="118824"/>
                    </a:cubicBezTo>
                    <a:cubicBezTo>
                      <a:pt x="289402" y="115014"/>
                      <a:pt x="294164" y="112157"/>
                      <a:pt x="300832" y="119777"/>
                    </a:cubicBezTo>
                    <a:cubicBezTo>
                      <a:pt x="310357" y="129302"/>
                      <a:pt x="355124" y="175022"/>
                      <a:pt x="355124" y="175022"/>
                    </a:cubicBezTo>
                    <a:cubicBezTo>
                      <a:pt x="355124" y="175022"/>
                      <a:pt x="358934" y="179784"/>
                      <a:pt x="364649" y="184547"/>
                    </a:cubicBezTo>
                    <a:cubicBezTo>
                      <a:pt x="374174" y="193119"/>
                      <a:pt x="379889" y="193119"/>
                      <a:pt x="387509" y="18549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26" name="Frihandsfigur: Form 425">
                <a:extLst>
                  <a:ext uri="{FF2B5EF4-FFF2-40B4-BE49-F238E27FC236}">
                    <a16:creationId xmlns:a16="http://schemas.microsoft.com/office/drawing/2014/main" id="{814E84AF-FD66-E036-0FBD-61F52817B419}"/>
                  </a:ext>
                </a:extLst>
              </p:cNvPr>
              <p:cNvSpPr/>
              <p:nvPr/>
            </p:nvSpPr>
            <p:spPr>
              <a:xfrm>
                <a:off x="9217518" y="1043724"/>
                <a:ext cx="104497" cy="51804"/>
              </a:xfrm>
              <a:custGeom>
                <a:avLst/>
                <a:gdLst>
                  <a:gd name="connsiteX0" fmla="*/ 42386 w 429895"/>
                  <a:gd name="connsiteY0" fmla="*/ 28575 h 213121"/>
                  <a:gd name="connsiteX1" fmla="*/ 4286 w 429895"/>
                  <a:gd name="connsiteY1" fmla="*/ 66675 h 213121"/>
                  <a:gd name="connsiteX2" fmla="*/ 4286 w 429895"/>
                  <a:gd name="connsiteY2" fmla="*/ 85725 h 213121"/>
                  <a:gd name="connsiteX3" fmla="*/ 129064 w 429895"/>
                  <a:gd name="connsiteY3" fmla="*/ 209550 h 213121"/>
                  <a:gd name="connsiteX4" fmla="*/ 144304 w 429895"/>
                  <a:gd name="connsiteY4" fmla="*/ 209550 h 213121"/>
                  <a:gd name="connsiteX5" fmla="*/ 257651 w 429895"/>
                  <a:gd name="connsiteY5" fmla="*/ 96203 h 213121"/>
                  <a:gd name="connsiteX6" fmla="*/ 296704 w 429895"/>
                  <a:gd name="connsiteY6" fmla="*/ 80962 h 213121"/>
                  <a:gd name="connsiteX7" fmla="*/ 337661 w 429895"/>
                  <a:gd name="connsiteY7" fmla="*/ 80962 h 213121"/>
                  <a:gd name="connsiteX8" fmla="*/ 364331 w 429895"/>
                  <a:gd name="connsiteY8" fmla="*/ 70485 h 213121"/>
                  <a:gd name="connsiteX9" fmla="*/ 427196 w 429895"/>
                  <a:gd name="connsiteY9" fmla="*/ 7620 h 213121"/>
                  <a:gd name="connsiteX10" fmla="*/ 424339 w 429895"/>
                  <a:gd name="connsiteY10" fmla="*/ 0 h 213121"/>
                  <a:gd name="connsiteX11" fmla="*/ 302419 w 429895"/>
                  <a:gd name="connsiteY11" fmla="*/ 0 h 213121"/>
                  <a:gd name="connsiteX12" fmla="*/ 251936 w 429895"/>
                  <a:gd name="connsiteY12" fmla="*/ 0 h 213121"/>
                  <a:gd name="connsiteX13" fmla="*/ 229076 w 429895"/>
                  <a:gd name="connsiteY13" fmla="*/ 7620 h 213121"/>
                  <a:gd name="connsiteX14" fmla="*/ 187166 w 429895"/>
                  <a:gd name="connsiteY14" fmla="*/ 49530 h 213121"/>
                  <a:gd name="connsiteX15" fmla="*/ 143351 w 429895"/>
                  <a:gd name="connsiteY15" fmla="*/ 94298 h 213121"/>
                  <a:gd name="connsiteX16" fmla="*/ 128111 w 429895"/>
                  <a:gd name="connsiteY16" fmla="*/ 93345 h 213121"/>
                  <a:gd name="connsiteX17" fmla="*/ 73819 w 429895"/>
                  <a:gd name="connsiteY17" fmla="*/ 38100 h 213121"/>
                  <a:gd name="connsiteX18" fmla="*/ 64294 w 429895"/>
                  <a:gd name="connsiteY18" fmla="*/ 28575 h 213121"/>
                  <a:gd name="connsiteX19" fmla="*/ 42386 w 429895"/>
                  <a:gd name="connsiteY19" fmla="*/ 28575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42386" y="28575"/>
                    </a:moveTo>
                    <a:cubicBezTo>
                      <a:pt x="33814" y="37147"/>
                      <a:pt x="8096" y="62865"/>
                      <a:pt x="4286" y="66675"/>
                    </a:cubicBezTo>
                    <a:cubicBezTo>
                      <a:pt x="-1429" y="72390"/>
                      <a:pt x="-1429" y="80010"/>
                      <a:pt x="4286" y="85725"/>
                    </a:cubicBezTo>
                    <a:cubicBezTo>
                      <a:pt x="10001" y="91440"/>
                      <a:pt x="125254" y="205740"/>
                      <a:pt x="129064" y="209550"/>
                    </a:cubicBezTo>
                    <a:cubicBezTo>
                      <a:pt x="133826" y="214312"/>
                      <a:pt x="139541" y="214312"/>
                      <a:pt x="144304" y="209550"/>
                    </a:cubicBezTo>
                    <a:cubicBezTo>
                      <a:pt x="144304" y="209550"/>
                      <a:pt x="248126" y="105728"/>
                      <a:pt x="257651" y="96203"/>
                    </a:cubicBezTo>
                    <a:cubicBezTo>
                      <a:pt x="267176" y="86678"/>
                      <a:pt x="272891" y="80962"/>
                      <a:pt x="296704" y="80962"/>
                    </a:cubicBezTo>
                    <a:lnTo>
                      <a:pt x="337661" y="80962"/>
                    </a:lnTo>
                    <a:cubicBezTo>
                      <a:pt x="346234" y="80962"/>
                      <a:pt x="352901" y="81915"/>
                      <a:pt x="364331" y="70485"/>
                    </a:cubicBezTo>
                    <a:cubicBezTo>
                      <a:pt x="377666" y="57150"/>
                      <a:pt x="425291" y="9525"/>
                      <a:pt x="427196" y="7620"/>
                    </a:cubicBezTo>
                    <a:cubicBezTo>
                      <a:pt x="431959" y="2857"/>
                      <a:pt x="430054" y="0"/>
                      <a:pt x="424339" y="0"/>
                    </a:cubicBezTo>
                    <a:lnTo>
                      <a:pt x="302419" y="0"/>
                    </a:lnTo>
                    <a:lnTo>
                      <a:pt x="251936" y="0"/>
                    </a:lnTo>
                    <a:cubicBezTo>
                      <a:pt x="243364" y="0"/>
                      <a:pt x="235744" y="0"/>
                      <a:pt x="229076" y="7620"/>
                    </a:cubicBezTo>
                    <a:cubicBezTo>
                      <a:pt x="221456" y="15240"/>
                      <a:pt x="187166" y="49530"/>
                      <a:pt x="187166" y="49530"/>
                    </a:cubicBezTo>
                    <a:cubicBezTo>
                      <a:pt x="187166" y="49530"/>
                      <a:pt x="145256" y="91440"/>
                      <a:pt x="143351" y="94298"/>
                    </a:cubicBezTo>
                    <a:cubicBezTo>
                      <a:pt x="139541" y="98108"/>
                      <a:pt x="134779" y="100965"/>
                      <a:pt x="128111" y="93345"/>
                    </a:cubicBezTo>
                    <a:cubicBezTo>
                      <a:pt x="118586" y="83820"/>
                      <a:pt x="73819" y="38100"/>
                      <a:pt x="73819" y="38100"/>
                    </a:cubicBezTo>
                    <a:cubicBezTo>
                      <a:pt x="73819" y="38100"/>
                      <a:pt x="70009" y="33338"/>
                      <a:pt x="64294" y="28575"/>
                    </a:cubicBezTo>
                    <a:cubicBezTo>
                      <a:pt x="55721" y="20955"/>
                      <a:pt x="50006" y="20955"/>
                      <a:pt x="42386" y="2857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27" name="Frihandsfigur: Form 426">
                <a:extLst>
                  <a:ext uri="{FF2B5EF4-FFF2-40B4-BE49-F238E27FC236}">
                    <a16:creationId xmlns:a16="http://schemas.microsoft.com/office/drawing/2014/main" id="{01B36EF9-8B68-8921-FE8E-6E9507984D35}"/>
                  </a:ext>
                </a:extLst>
              </p:cNvPr>
              <p:cNvSpPr/>
              <p:nvPr/>
            </p:nvSpPr>
            <p:spPr>
              <a:xfrm>
                <a:off x="9235346" y="1028790"/>
                <a:ext cx="30330" cy="30330"/>
              </a:xfrm>
              <a:custGeom>
                <a:avLst/>
                <a:gdLst>
                  <a:gd name="connsiteX0" fmla="*/ 58579 w 124777"/>
                  <a:gd name="connsiteY0" fmla="*/ 123349 h 124777"/>
                  <a:gd name="connsiteX1" fmla="*/ 1429 w 124777"/>
                  <a:gd name="connsiteY1" fmla="*/ 66199 h 124777"/>
                  <a:gd name="connsiteX2" fmla="*/ 1429 w 124777"/>
                  <a:gd name="connsiteY2" fmla="*/ 58579 h 124777"/>
                  <a:gd name="connsiteX3" fmla="*/ 58579 w 124777"/>
                  <a:gd name="connsiteY3" fmla="*/ 1429 h 124777"/>
                  <a:gd name="connsiteX4" fmla="*/ 66199 w 124777"/>
                  <a:gd name="connsiteY4" fmla="*/ 1429 h 124777"/>
                  <a:gd name="connsiteX5" fmla="*/ 123349 w 124777"/>
                  <a:gd name="connsiteY5" fmla="*/ 58579 h 124777"/>
                  <a:gd name="connsiteX6" fmla="*/ 123349 w 124777"/>
                  <a:gd name="connsiteY6" fmla="*/ 66199 h 124777"/>
                  <a:gd name="connsiteX7" fmla="*/ 66199 w 124777"/>
                  <a:gd name="connsiteY7" fmla="*/ 123349 h 124777"/>
                  <a:gd name="connsiteX8" fmla="*/ 58579 w 124777"/>
                  <a:gd name="connsiteY8" fmla="*/ 123349 h 12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777" h="124777">
                    <a:moveTo>
                      <a:pt x="58579" y="123349"/>
                    </a:moveTo>
                    <a:lnTo>
                      <a:pt x="1429" y="66199"/>
                    </a:lnTo>
                    <a:cubicBezTo>
                      <a:pt x="-476" y="64294"/>
                      <a:pt x="-476" y="60484"/>
                      <a:pt x="1429" y="58579"/>
                    </a:cubicBezTo>
                    <a:lnTo>
                      <a:pt x="58579" y="1429"/>
                    </a:lnTo>
                    <a:cubicBezTo>
                      <a:pt x="60484" y="-476"/>
                      <a:pt x="64294" y="-476"/>
                      <a:pt x="66199" y="1429"/>
                    </a:cubicBezTo>
                    <a:lnTo>
                      <a:pt x="123349" y="58579"/>
                    </a:lnTo>
                    <a:cubicBezTo>
                      <a:pt x="125254" y="60484"/>
                      <a:pt x="125254" y="64294"/>
                      <a:pt x="123349" y="66199"/>
                    </a:cubicBezTo>
                    <a:lnTo>
                      <a:pt x="66199" y="123349"/>
                    </a:lnTo>
                    <a:cubicBezTo>
                      <a:pt x="64294" y="125254"/>
                      <a:pt x="60484" y="125254"/>
                      <a:pt x="58579" y="12334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</p:grpSp>
      <p:grpSp>
        <p:nvGrpSpPr>
          <p:cNvPr id="428" name="Grupp 427">
            <a:extLst>
              <a:ext uri="{FF2B5EF4-FFF2-40B4-BE49-F238E27FC236}">
                <a16:creationId xmlns:a16="http://schemas.microsoft.com/office/drawing/2014/main" id="{EDAA56FC-6D54-831E-30F5-56D080845682}"/>
              </a:ext>
            </a:extLst>
          </p:cNvPr>
          <p:cNvGrpSpPr/>
          <p:nvPr/>
        </p:nvGrpSpPr>
        <p:grpSpPr>
          <a:xfrm>
            <a:off x="9730624" y="2779991"/>
            <a:ext cx="191584" cy="300174"/>
            <a:chOff x="8867166" y="413755"/>
            <a:chExt cx="420400" cy="658687"/>
          </a:xfrm>
        </p:grpSpPr>
        <p:sp>
          <p:nvSpPr>
            <p:cNvPr id="429" name="Ellips 428">
              <a:extLst>
                <a:ext uri="{FF2B5EF4-FFF2-40B4-BE49-F238E27FC236}">
                  <a16:creationId xmlns:a16="http://schemas.microsoft.com/office/drawing/2014/main" id="{605B276C-CD32-29CC-0C4B-3972329BD40E}"/>
                </a:ext>
              </a:extLst>
            </p:cNvPr>
            <p:cNvSpPr/>
            <p:nvPr/>
          </p:nvSpPr>
          <p:spPr>
            <a:xfrm>
              <a:off x="8867166" y="413755"/>
              <a:ext cx="420400" cy="4204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430" name="Rak koppling 429">
              <a:extLst>
                <a:ext uri="{FF2B5EF4-FFF2-40B4-BE49-F238E27FC236}">
                  <a16:creationId xmlns:a16="http://schemas.microsoft.com/office/drawing/2014/main" id="{EDDC6548-35F6-DCAF-886A-7F1C3448B100}"/>
                </a:ext>
              </a:extLst>
            </p:cNvPr>
            <p:cNvCxnSpPr>
              <a:cxnSpLocks/>
              <a:stCxn id="429" idx="4"/>
            </p:cNvCxnSpPr>
            <p:nvPr/>
          </p:nvCxnSpPr>
          <p:spPr>
            <a:xfrm>
              <a:off x="9077366" y="834155"/>
              <a:ext cx="0" cy="238287"/>
            </a:xfrm>
            <a:prstGeom prst="line">
              <a:avLst/>
            </a:prstGeom>
            <a:ln w="190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1" name="Grupp 430">
              <a:extLst>
                <a:ext uri="{FF2B5EF4-FFF2-40B4-BE49-F238E27FC236}">
                  <a16:creationId xmlns:a16="http://schemas.microsoft.com/office/drawing/2014/main" id="{B57498EA-9107-DC5F-110A-410BCE1CB5C9}"/>
                </a:ext>
              </a:extLst>
            </p:cNvPr>
            <p:cNvGrpSpPr/>
            <p:nvPr/>
          </p:nvGrpSpPr>
          <p:grpSpPr>
            <a:xfrm>
              <a:off x="8913969" y="507911"/>
              <a:ext cx="326795" cy="236763"/>
              <a:chOff x="9179007" y="991919"/>
              <a:chExt cx="143008" cy="103609"/>
            </a:xfrm>
            <a:solidFill>
              <a:schemeClr val="bg2">
                <a:lumMod val="25000"/>
              </a:schemeClr>
            </a:solidFill>
          </p:grpSpPr>
          <p:sp>
            <p:nvSpPr>
              <p:cNvPr id="432" name="Frihandsfigur: Form 431">
                <a:extLst>
                  <a:ext uri="{FF2B5EF4-FFF2-40B4-BE49-F238E27FC236}">
                    <a16:creationId xmlns:a16="http://schemas.microsoft.com/office/drawing/2014/main" id="{66D84A6F-9169-78DD-1E7F-C39F4D1BC798}"/>
                  </a:ext>
                </a:extLst>
              </p:cNvPr>
              <p:cNvSpPr/>
              <p:nvPr/>
            </p:nvSpPr>
            <p:spPr>
              <a:xfrm>
                <a:off x="9179007" y="991919"/>
                <a:ext cx="104497" cy="51804"/>
              </a:xfrm>
              <a:custGeom>
                <a:avLst/>
                <a:gdLst>
                  <a:gd name="connsiteX0" fmla="*/ 387509 w 429895"/>
                  <a:gd name="connsiteY0" fmla="*/ 185499 h 213121"/>
                  <a:gd name="connsiteX1" fmla="*/ 425609 w 429895"/>
                  <a:gd name="connsiteY1" fmla="*/ 147399 h 213121"/>
                  <a:gd name="connsiteX2" fmla="*/ 425609 w 429895"/>
                  <a:gd name="connsiteY2" fmla="*/ 128349 h 213121"/>
                  <a:gd name="connsiteX3" fmla="*/ 300832 w 429895"/>
                  <a:gd name="connsiteY3" fmla="*/ 3572 h 213121"/>
                  <a:gd name="connsiteX4" fmla="*/ 285592 w 429895"/>
                  <a:gd name="connsiteY4" fmla="*/ 3572 h 213121"/>
                  <a:gd name="connsiteX5" fmla="*/ 172244 w 429895"/>
                  <a:gd name="connsiteY5" fmla="*/ 116919 h 213121"/>
                  <a:gd name="connsiteX6" fmla="*/ 133192 w 429895"/>
                  <a:gd name="connsiteY6" fmla="*/ 132159 h 213121"/>
                  <a:gd name="connsiteX7" fmla="*/ 92234 w 429895"/>
                  <a:gd name="connsiteY7" fmla="*/ 132159 h 213121"/>
                  <a:gd name="connsiteX8" fmla="*/ 65564 w 429895"/>
                  <a:gd name="connsiteY8" fmla="*/ 142637 h 213121"/>
                  <a:gd name="connsiteX9" fmla="*/ 2699 w 429895"/>
                  <a:gd name="connsiteY9" fmla="*/ 205502 h 213121"/>
                  <a:gd name="connsiteX10" fmla="*/ 5557 w 429895"/>
                  <a:gd name="connsiteY10" fmla="*/ 213122 h 213121"/>
                  <a:gd name="connsiteX11" fmla="*/ 126524 w 429895"/>
                  <a:gd name="connsiteY11" fmla="*/ 213122 h 213121"/>
                  <a:gd name="connsiteX12" fmla="*/ 177007 w 429895"/>
                  <a:gd name="connsiteY12" fmla="*/ 213122 h 213121"/>
                  <a:gd name="connsiteX13" fmla="*/ 199867 w 429895"/>
                  <a:gd name="connsiteY13" fmla="*/ 205502 h 213121"/>
                  <a:gd name="connsiteX14" fmla="*/ 241777 w 429895"/>
                  <a:gd name="connsiteY14" fmla="*/ 163592 h 213121"/>
                  <a:gd name="connsiteX15" fmla="*/ 285592 w 429895"/>
                  <a:gd name="connsiteY15" fmla="*/ 118824 h 213121"/>
                  <a:gd name="connsiteX16" fmla="*/ 300832 w 429895"/>
                  <a:gd name="connsiteY16" fmla="*/ 119777 h 213121"/>
                  <a:gd name="connsiteX17" fmla="*/ 355124 w 429895"/>
                  <a:gd name="connsiteY17" fmla="*/ 175022 h 213121"/>
                  <a:gd name="connsiteX18" fmla="*/ 364649 w 429895"/>
                  <a:gd name="connsiteY18" fmla="*/ 184547 h 213121"/>
                  <a:gd name="connsiteX19" fmla="*/ 387509 w 429895"/>
                  <a:gd name="connsiteY19" fmla="*/ 185499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387509" y="185499"/>
                    </a:moveTo>
                    <a:cubicBezTo>
                      <a:pt x="396082" y="176927"/>
                      <a:pt x="421799" y="151209"/>
                      <a:pt x="425609" y="147399"/>
                    </a:cubicBezTo>
                    <a:cubicBezTo>
                      <a:pt x="431324" y="141684"/>
                      <a:pt x="431324" y="134064"/>
                      <a:pt x="425609" y="128349"/>
                    </a:cubicBezTo>
                    <a:cubicBezTo>
                      <a:pt x="419894" y="122634"/>
                      <a:pt x="305594" y="7382"/>
                      <a:pt x="300832" y="3572"/>
                    </a:cubicBezTo>
                    <a:cubicBezTo>
                      <a:pt x="296069" y="-1191"/>
                      <a:pt x="290354" y="-1191"/>
                      <a:pt x="285592" y="3572"/>
                    </a:cubicBezTo>
                    <a:cubicBezTo>
                      <a:pt x="285592" y="3572"/>
                      <a:pt x="181769" y="107394"/>
                      <a:pt x="172244" y="116919"/>
                    </a:cubicBezTo>
                    <a:cubicBezTo>
                      <a:pt x="162719" y="126444"/>
                      <a:pt x="157004" y="132159"/>
                      <a:pt x="133192" y="132159"/>
                    </a:cubicBezTo>
                    <a:lnTo>
                      <a:pt x="92234" y="132159"/>
                    </a:lnTo>
                    <a:cubicBezTo>
                      <a:pt x="83662" y="132159"/>
                      <a:pt x="76994" y="131207"/>
                      <a:pt x="65564" y="142637"/>
                    </a:cubicBezTo>
                    <a:cubicBezTo>
                      <a:pt x="52229" y="155972"/>
                      <a:pt x="4604" y="203597"/>
                      <a:pt x="2699" y="205502"/>
                    </a:cubicBezTo>
                    <a:cubicBezTo>
                      <a:pt x="-2063" y="210264"/>
                      <a:pt x="-158" y="213122"/>
                      <a:pt x="5557" y="213122"/>
                    </a:cubicBezTo>
                    <a:lnTo>
                      <a:pt x="126524" y="213122"/>
                    </a:lnTo>
                    <a:lnTo>
                      <a:pt x="177007" y="213122"/>
                    </a:lnTo>
                    <a:cubicBezTo>
                      <a:pt x="185579" y="213122"/>
                      <a:pt x="193199" y="213122"/>
                      <a:pt x="199867" y="205502"/>
                    </a:cubicBezTo>
                    <a:cubicBezTo>
                      <a:pt x="207487" y="197882"/>
                      <a:pt x="241777" y="163592"/>
                      <a:pt x="241777" y="163592"/>
                    </a:cubicBezTo>
                    <a:cubicBezTo>
                      <a:pt x="241777" y="163592"/>
                      <a:pt x="283687" y="121682"/>
                      <a:pt x="285592" y="118824"/>
                    </a:cubicBezTo>
                    <a:cubicBezTo>
                      <a:pt x="289402" y="115014"/>
                      <a:pt x="294164" y="112157"/>
                      <a:pt x="300832" y="119777"/>
                    </a:cubicBezTo>
                    <a:cubicBezTo>
                      <a:pt x="310357" y="129302"/>
                      <a:pt x="355124" y="175022"/>
                      <a:pt x="355124" y="175022"/>
                    </a:cubicBezTo>
                    <a:cubicBezTo>
                      <a:pt x="355124" y="175022"/>
                      <a:pt x="358934" y="179784"/>
                      <a:pt x="364649" y="184547"/>
                    </a:cubicBezTo>
                    <a:cubicBezTo>
                      <a:pt x="374174" y="193119"/>
                      <a:pt x="379889" y="193119"/>
                      <a:pt x="387509" y="18549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33" name="Frihandsfigur: Form 432">
                <a:extLst>
                  <a:ext uri="{FF2B5EF4-FFF2-40B4-BE49-F238E27FC236}">
                    <a16:creationId xmlns:a16="http://schemas.microsoft.com/office/drawing/2014/main" id="{DE3DE35F-BF2C-CBF6-7291-0B7730DEEC81}"/>
                  </a:ext>
                </a:extLst>
              </p:cNvPr>
              <p:cNvSpPr/>
              <p:nvPr/>
            </p:nvSpPr>
            <p:spPr>
              <a:xfrm>
                <a:off x="9217518" y="1043724"/>
                <a:ext cx="104497" cy="51804"/>
              </a:xfrm>
              <a:custGeom>
                <a:avLst/>
                <a:gdLst>
                  <a:gd name="connsiteX0" fmla="*/ 42386 w 429895"/>
                  <a:gd name="connsiteY0" fmla="*/ 28575 h 213121"/>
                  <a:gd name="connsiteX1" fmla="*/ 4286 w 429895"/>
                  <a:gd name="connsiteY1" fmla="*/ 66675 h 213121"/>
                  <a:gd name="connsiteX2" fmla="*/ 4286 w 429895"/>
                  <a:gd name="connsiteY2" fmla="*/ 85725 h 213121"/>
                  <a:gd name="connsiteX3" fmla="*/ 129064 w 429895"/>
                  <a:gd name="connsiteY3" fmla="*/ 209550 h 213121"/>
                  <a:gd name="connsiteX4" fmla="*/ 144304 w 429895"/>
                  <a:gd name="connsiteY4" fmla="*/ 209550 h 213121"/>
                  <a:gd name="connsiteX5" fmla="*/ 257651 w 429895"/>
                  <a:gd name="connsiteY5" fmla="*/ 96203 h 213121"/>
                  <a:gd name="connsiteX6" fmla="*/ 296704 w 429895"/>
                  <a:gd name="connsiteY6" fmla="*/ 80962 h 213121"/>
                  <a:gd name="connsiteX7" fmla="*/ 337661 w 429895"/>
                  <a:gd name="connsiteY7" fmla="*/ 80962 h 213121"/>
                  <a:gd name="connsiteX8" fmla="*/ 364331 w 429895"/>
                  <a:gd name="connsiteY8" fmla="*/ 70485 h 213121"/>
                  <a:gd name="connsiteX9" fmla="*/ 427196 w 429895"/>
                  <a:gd name="connsiteY9" fmla="*/ 7620 h 213121"/>
                  <a:gd name="connsiteX10" fmla="*/ 424339 w 429895"/>
                  <a:gd name="connsiteY10" fmla="*/ 0 h 213121"/>
                  <a:gd name="connsiteX11" fmla="*/ 302419 w 429895"/>
                  <a:gd name="connsiteY11" fmla="*/ 0 h 213121"/>
                  <a:gd name="connsiteX12" fmla="*/ 251936 w 429895"/>
                  <a:gd name="connsiteY12" fmla="*/ 0 h 213121"/>
                  <a:gd name="connsiteX13" fmla="*/ 229076 w 429895"/>
                  <a:gd name="connsiteY13" fmla="*/ 7620 h 213121"/>
                  <a:gd name="connsiteX14" fmla="*/ 187166 w 429895"/>
                  <a:gd name="connsiteY14" fmla="*/ 49530 h 213121"/>
                  <a:gd name="connsiteX15" fmla="*/ 143351 w 429895"/>
                  <a:gd name="connsiteY15" fmla="*/ 94298 h 213121"/>
                  <a:gd name="connsiteX16" fmla="*/ 128111 w 429895"/>
                  <a:gd name="connsiteY16" fmla="*/ 93345 h 213121"/>
                  <a:gd name="connsiteX17" fmla="*/ 73819 w 429895"/>
                  <a:gd name="connsiteY17" fmla="*/ 38100 h 213121"/>
                  <a:gd name="connsiteX18" fmla="*/ 64294 w 429895"/>
                  <a:gd name="connsiteY18" fmla="*/ 28575 h 213121"/>
                  <a:gd name="connsiteX19" fmla="*/ 42386 w 429895"/>
                  <a:gd name="connsiteY19" fmla="*/ 28575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42386" y="28575"/>
                    </a:moveTo>
                    <a:cubicBezTo>
                      <a:pt x="33814" y="37147"/>
                      <a:pt x="8096" y="62865"/>
                      <a:pt x="4286" y="66675"/>
                    </a:cubicBezTo>
                    <a:cubicBezTo>
                      <a:pt x="-1429" y="72390"/>
                      <a:pt x="-1429" y="80010"/>
                      <a:pt x="4286" y="85725"/>
                    </a:cubicBezTo>
                    <a:cubicBezTo>
                      <a:pt x="10001" y="91440"/>
                      <a:pt x="125254" y="205740"/>
                      <a:pt x="129064" y="209550"/>
                    </a:cubicBezTo>
                    <a:cubicBezTo>
                      <a:pt x="133826" y="214312"/>
                      <a:pt x="139541" y="214312"/>
                      <a:pt x="144304" y="209550"/>
                    </a:cubicBezTo>
                    <a:cubicBezTo>
                      <a:pt x="144304" y="209550"/>
                      <a:pt x="248126" y="105728"/>
                      <a:pt x="257651" y="96203"/>
                    </a:cubicBezTo>
                    <a:cubicBezTo>
                      <a:pt x="267176" y="86678"/>
                      <a:pt x="272891" y="80962"/>
                      <a:pt x="296704" y="80962"/>
                    </a:cubicBezTo>
                    <a:lnTo>
                      <a:pt x="337661" y="80962"/>
                    </a:lnTo>
                    <a:cubicBezTo>
                      <a:pt x="346234" y="80962"/>
                      <a:pt x="352901" y="81915"/>
                      <a:pt x="364331" y="70485"/>
                    </a:cubicBezTo>
                    <a:cubicBezTo>
                      <a:pt x="377666" y="57150"/>
                      <a:pt x="425291" y="9525"/>
                      <a:pt x="427196" y="7620"/>
                    </a:cubicBezTo>
                    <a:cubicBezTo>
                      <a:pt x="431959" y="2857"/>
                      <a:pt x="430054" y="0"/>
                      <a:pt x="424339" y="0"/>
                    </a:cubicBezTo>
                    <a:lnTo>
                      <a:pt x="302419" y="0"/>
                    </a:lnTo>
                    <a:lnTo>
                      <a:pt x="251936" y="0"/>
                    </a:lnTo>
                    <a:cubicBezTo>
                      <a:pt x="243364" y="0"/>
                      <a:pt x="235744" y="0"/>
                      <a:pt x="229076" y="7620"/>
                    </a:cubicBezTo>
                    <a:cubicBezTo>
                      <a:pt x="221456" y="15240"/>
                      <a:pt x="187166" y="49530"/>
                      <a:pt x="187166" y="49530"/>
                    </a:cubicBezTo>
                    <a:cubicBezTo>
                      <a:pt x="187166" y="49530"/>
                      <a:pt x="145256" y="91440"/>
                      <a:pt x="143351" y="94298"/>
                    </a:cubicBezTo>
                    <a:cubicBezTo>
                      <a:pt x="139541" y="98108"/>
                      <a:pt x="134779" y="100965"/>
                      <a:pt x="128111" y="93345"/>
                    </a:cubicBezTo>
                    <a:cubicBezTo>
                      <a:pt x="118586" y="83820"/>
                      <a:pt x="73819" y="38100"/>
                      <a:pt x="73819" y="38100"/>
                    </a:cubicBezTo>
                    <a:cubicBezTo>
                      <a:pt x="73819" y="38100"/>
                      <a:pt x="70009" y="33338"/>
                      <a:pt x="64294" y="28575"/>
                    </a:cubicBezTo>
                    <a:cubicBezTo>
                      <a:pt x="55721" y="20955"/>
                      <a:pt x="50006" y="20955"/>
                      <a:pt x="42386" y="2857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34" name="Frihandsfigur: Form 433">
                <a:extLst>
                  <a:ext uri="{FF2B5EF4-FFF2-40B4-BE49-F238E27FC236}">
                    <a16:creationId xmlns:a16="http://schemas.microsoft.com/office/drawing/2014/main" id="{AB1DAC5A-5559-83D9-FF61-8D2BA0F708F1}"/>
                  </a:ext>
                </a:extLst>
              </p:cNvPr>
              <p:cNvSpPr/>
              <p:nvPr/>
            </p:nvSpPr>
            <p:spPr>
              <a:xfrm>
                <a:off x="9235346" y="1028790"/>
                <a:ext cx="30330" cy="30330"/>
              </a:xfrm>
              <a:custGeom>
                <a:avLst/>
                <a:gdLst>
                  <a:gd name="connsiteX0" fmla="*/ 58579 w 124777"/>
                  <a:gd name="connsiteY0" fmla="*/ 123349 h 124777"/>
                  <a:gd name="connsiteX1" fmla="*/ 1429 w 124777"/>
                  <a:gd name="connsiteY1" fmla="*/ 66199 h 124777"/>
                  <a:gd name="connsiteX2" fmla="*/ 1429 w 124777"/>
                  <a:gd name="connsiteY2" fmla="*/ 58579 h 124777"/>
                  <a:gd name="connsiteX3" fmla="*/ 58579 w 124777"/>
                  <a:gd name="connsiteY3" fmla="*/ 1429 h 124777"/>
                  <a:gd name="connsiteX4" fmla="*/ 66199 w 124777"/>
                  <a:gd name="connsiteY4" fmla="*/ 1429 h 124777"/>
                  <a:gd name="connsiteX5" fmla="*/ 123349 w 124777"/>
                  <a:gd name="connsiteY5" fmla="*/ 58579 h 124777"/>
                  <a:gd name="connsiteX6" fmla="*/ 123349 w 124777"/>
                  <a:gd name="connsiteY6" fmla="*/ 66199 h 124777"/>
                  <a:gd name="connsiteX7" fmla="*/ 66199 w 124777"/>
                  <a:gd name="connsiteY7" fmla="*/ 123349 h 124777"/>
                  <a:gd name="connsiteX8" fmla="*/ 58579 w 124777"/>
                  <a:gd name="connsiteY8" fmla="*/ 123349 h 12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777" h="124777">
                    <a:moveTo>
                      <a:pt x="58579" y="123349"/>
                    </a:moveTo>
                    <a:lnTo>
                      <a:pt x="1429" y="66199"/>
                    </a:lnTo>
                    <a:cubicBezTo>
                      <a:pt x="-476" y="64294"/>
                      <a:pt x="-476" y="60484"/>
                      <a:pt x="1429" y="58579"/>
                    </a:cubicBezTo>
                    <a:lnTo>
                      <a:pt x="58579" y="1429"/>
                    </a:lnTo>
                    <a:cubicBezTo>
                      <a:pt x="60484" y="-476"/>
                      <a:pt x="64294" y="-476"/>
                      <a:pt x="66199" y="1429"/>
                    </a:cubicBezTo>
                    <a:lnTo>
                      <a:pt x="123349" y="58579"/>
                    </a:lnTo>
                    <a:cubicBezTo>
                      <a:pt x="125254" y="60484"/>
                      <a:pt x="125254" y="64294"/>
                      <a:pt x="123349" y="66199"/>
                    </a:cubicBezTo>
                    <a:lnTo>
                      <a:pt x="66199" y="123349"/>
                    </a:lnTo>
                    <a:cubicBezTo>
                      <a:pt x="64294" y="125254"/>
                      <a:pt x="60484" y="125254"/>
                      <a:pt x="58579" y="12334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</p:grpSp>
      <p:grpSp>
        <p:nvGrpSpPr>
          <p:cNvPr id="435" name="Grupp 434">
            <a:extLst>
              <a:ext uri="{FF2B5EF4-FFF2-40B4-BE49-F238E27FC236}">
                <a16:creationId xmlns:a16="http://schemas.microsoft.com/office/drawing/2014/main" id="{C0EF7049-CC9C-57EE-F9B7-8B4C264C4523}"/>
              </a:ext>
            </a:extLst>
          </p:cNvPr>
          <p:cNvGrpSpPr/>
          <p:nvPr/>
        </p:nvGrpSpPr>
        <p:grpSpPr>
          <a:xfrm>
            <a:off x="9845829" y="3150230"/>
            <a:ext cx="191584" cy="300174"/>
            <a:chOff x="8867166" y="413755"/>
            <a:chExt cx="420400" cy="658687"/>
          </a:xfrm>
        </p:grpSpPr>
        <p:sp>
          <p:nvSpPr>
            <p:cNvPr id="439" name="Ellips 438">
              <a:extLst>
                <a:ext uri="{FF2B5EF4-FFF2-40B4-BE49-F238E27FC236}">
                  <a16:creationId xmlns:a16="http://schemas.microsoft.com/office/drawing/2014/main" id="{69EE2FC2-95DE-6DB7-65BF-3709CB07C89B}"/>
                </a:ext>
              </a:extLst>
            </p:cNvPr>
            <p:cNvSpPr/>
            <p:nvPr/>
          </p:nvSpPr>
          <p:spPr>
            <a:xfrm>
              <a:off x="8867166" y="413755"/>
              <a:ext cx="420400" cy="4204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440" name="Rak koppling 439">
              <a:extLst>
                <a:ext uri="{FF2B5EF4-FFF2-40B4-BE49-F238E27FC236}">
                  <a16:creationId xmlns:a16="http://schemas.microsoft.com/office/drawing/2014/main" id="{B6FC90CE-0CE9-DC05-E8CA-B1E78DFC0BEA}"/>
                </a:ext>
              </a:extLst>
            </p:cNvPr>
            <p:cNvCxnSpPr>
              <a:cxnSpLocks/>
              <a:stCxn id="439" idx="4"/>
            </p:cNvCxnSpPr>
            <p:nvPr/>
          </p:nvCxnSpPr>
          <p:spPr>
            <a:xfrm>
              <a:off x="9077366" y="834155"/>
              <a:ext cx="0" cy="238287"/>
            </a:xfrm>
            <a:prstGeom prst="line">
              <a:avLst/>
            </a:prstGeom>
            <a:ln w="190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1" name="Grupp 440">
              <a:extLst>
                <a:ext uri="{FF2B5EF4-FFF2-40B4-BE49-F238E27FC236}">
                  <a16:creationId xmlns:a16="http://schemas.microsoft.com/office/drawing/2014/main" id="{CFC8D5F7-FB02-787D-9D46-D775DE431B2A}"/>
                </a:ext>
              </a:extLst>
            </p:cNvPr>
            <p:cNvGrpSpPr/>
            <p:nvPr/>
          </p:nvGrpSpPr>
          <p:grpSpPr>
            <a:xfrm>
              <a:off x="8913969" y="507911"/>
              <a:ext cx="326795" cy="236763"/>
              <a:chOff x="9179007" y="991919"/>
              <a:chExt cx="143008" cy="103609"/>
            </a:xfrm>
            <a:solidFill>
              <a:schemeClr val="bg2">
                <a:lumMod val="25000"/>
              </a:schemeClr>
            </a:solidFill>
          </p:grpSpPr>
          <p:sp>
            <p:nvSpPr>
              <p:cNvPr id="442" name="Frihandsfigur: Form 441">
                <a:extLst>
                  <a:ext uri="{FF2B5EF4-FFF2-40B4-BE49-F238E27FC236}">
                    <a16:creationId xmlns:a16="http://schemas.microsoft.com/office/drawing/2014/main" id="{54282A78-79CB-164E-AF6A-96B401DF8A21}"/>
                  </a:ext>
                </a:extLst>
              </p:cNvPr>
              <p:cNvSpPr/>
              <p:nvPr/>
            </p:nvSpPr>
            <p:spPr>
              <a:xfrm>
                <a:off x="9179007" y="991919"/>
                <a:ext cx="104497" cy="51804"/>
              </a:xfrm>
              <a:custGeom>
                <a:avLst/>
                <a:gdLst>
                  <a:gd name="connsiteX0" fmla="*/ 387509 w 429895"/>
                  <a:gd name="connsiteY0" fmla="*/ 185499 h 213121"/>
                  <a:gd name="connsiteX1" fmla="*/ 425609 w 429895"/>
                  <a:gd name="connsiteY1" fmla="*/ 147399 h 213121"/>
                  <a:gd name="connsiteX2" fmla="*/ 425609 w 429895"/>
                  <a:gd name="connsiteY2" fmla="*/ 128349 h 213121"/>
                  <a:gd name="connsiteX3" fmla="*/ 300832 w 429895"/>
                  <a:gd name="connsiteY3" fmla="*/ 3572 h 213121"/>
                  <a:gd name="connsiteX4" fmla="*/ 285592 w 429895"/>
                  <a:gd name="connsiteY4" fmla="*/ 3572 h 213121"/>
                  <a:gd name="connsiteX5" fmla="*/ 172244 w 429895"/>
                  <a:gd name="connsiteY5" fmla="*/ 116919 h 213121"/>
                  <a:gd name="connsiteX6" fmla="*/ 133192 w 429895"/>
                  <a:gd name="connsiteY6" fmla="*/ 132159 h 213121"/>
                  <a:gd name="connsiteX7" fmla="*/ 92234 w 429895"/>
                  <a:gd name="connsiteY7" fmla="*/ 132159 h 213121"/>
                  <a:gd name="connsiteX8" fmla="*/ 65564 w 429895"/>
                  <a:gd name="connsiteY8" fmla="*/ 142637 h 213121"/>
                  <a:gd name="connsiteX9" fmla="*/ 2699 w 429895"/>
                  <a:gd name="connsiteY9" fmla="*/ 205502 h 213121"/>
                  <a:gd name="connsiteX10" fmla="*/ 5557 w 429895"/>
                  <a:gd name="connsiteY10" fmla="*/ 213122 h 213121"/>
                  <a:gd name="connsiteX11" fmla="*/ 126524 w 429895"/>
                  <a:gd name="connsiteY11" fmla="*/ 213122 h 213121"/>
                  <a:gd name="connsiteX12" fmla="*/ 177007 w 429895"/>
                  <a:gd name="connsiteY12" fmla="*/ 213122 h 213121"/>
                  <a:gd name="connsiteX13" fmla="*/ 199867 w 429895"/>
                  <a:gd name="connsiteY13" fmla="*/ 205502 h 213121"/>
                  <a:gd name="connsiteX14" fmla="*/ 241777 w 429895"/>
                  <a:gd name="connsiteY14" fmla="*/ 163592 h 213121"/>
                  <a:gd name="connsiteX15" fmla="*/ 285592 w 429895"/>
                  <a:gd name="connsiteY15" fmla="*/ 118824 h 213121"/>
                  <a:gd name="connsiteX16" fmla="*/ 300832 w 429895"/>
                  <a:gd name="connsiteY16" fmla="*/ 119777 h 213121"/>
                  <a:gd name="connsiteX17" fmla="*/ 355124 w 429895"/>
                  <a:gd name="connsiteY17" fmla="*/ 175022 h 213121"/>
                  <a:gd name="connsiteX18" fmla="*/ 364649 w 429895"/>
                  <a:gd name="connsiteY18" fmla="*/ 184547 h 213121"/>
                  <a:gd name="connsiteX19" fmla="*/ 387509 w 429895"/>
                  <a:gd name="connsiteY19" fmla="*/ 185499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387509" y="185499"/>
                    </a:moveTo>
                    <a:cubicBezTo>
                      <a:pt x="396082" y="176927"/>
                      <a:pt x="421799" y="151209"/>
                      <a:pt x="425609" y="147399"/>
                    </a:cubicBezTo>
                    <a:cubicBezTo>
                      <a:pt x="431324" y="141684"/>
                      <a:pt x="431324" y="134064"/>
                      <a:pt x="425609" y="128349"/>
                    </a:cubicBezTo>
                    <a:cubicBezTo>
                      <a:pt x="419894" y="122634"/>
                      <a:pt x="305594" y="7382"/>
                      <a:pt x="300832" y="3572"/>
                    </a:cubicBezTo>
                    <a:cubicBezTo>
                      <a:pt x="296069" y="-1191"/>
                      <a:pt x="290354" y="-1191"/>
                      <a:pt x="285592" y="3572"/>
                    </a:cubicBezTo>
                    <a:cubicBezTo>
                      <a:pt x="285592" y="3572"/>
                      <a:pt x="181769" y="107394"/>
                      <a:pt x="172244" y="116919"/>
                    </a:cubicBezTo>
                    <a:cubicBezTo>
                      <a:pt x="162719" y="126444"/>
                      <a:pt x="157004" y="132159"/>
                      <a:pt x="133192" y="132159"/>
                    </a:cubicBezTo>
                    <a:lnTo>
                      <a:pt x="92234" y="132159"/>
                    </a:lnTo>
                    <a:cubicBezTo>
                      <a:pt x="83662" y="132159"/>
                      <a:pt x="76994" y="131207"/>
                      <a:pt x="65564" y="142637"/>
                    </a:cubicBezTo>
                    <a:cubicBezTo>
                      <a:pt x="52229" y="155972"/>
                      <a:pt x="4604" y="203597"/>
                      <a:pt x="2699" y="205502"/>
                    </a:cubicBezTo>
                    <a:cubicBezTo>
                      <a:pt x="-2063" y="210264"/>
                      <a:pt x="-158" y="213122"/>
                      <a:pt x="5557" y="213122"/>
                    </a:cubicBezTo>
                    <a:lnTo>
                      <a:pt x="126524" y="213122"/>
                    </a:lnTo>
                    <a:lnTo>
                      <a:pt x="177007" y="213122"/>
                    </a:lnTo>
                    <a:cubicBezTo>
                      <a:pt x="185579" y="213122"/>
                      <a:pt x="193199" y="213122"/>
                      <a:pt x="199867" y="205502"/>
                    </a:cubicBezTo>
                    <a:cubicBezTo>
                      <a:pt x="207487" y="197882"/>
                      <a:pt x="241777" y="163592"/>
                      <a:pt x="241777" y="163592"/>
                    </a:cubicBezTo>
                    <a:cubicBezTo>
                      <a:pt x="241777" y="163592"/>
                      <a:pt x="283687" y="121682"/>
                      <a:pt x="285592" y="118824"/>
                    </a:cubicBezTo>
                    <a:cubicBezTo>
                      <a:pt x="289402" y="115014"/>
                      <a:pt x="294164" y="112157"/>
                      <a:pt x="300832" y="119777"/>
                    </a:cubicBezTo>
                    <a:cubicBezTo>
                      <a:pt x="310357" y="129302"/>
                      <a:pt x="355124" y="175022"/>
                      <a:pt x="355124" y="175022"/>
                    </a:cubicBezTo>
                    <a:cubicBezTo>
                      <a:pt x="355124" y="175022"/>
                      <a:pt x="358934" y="179784"/>
                      <a:pt x="364649" y="184547"/>
                    </a:cubicBezTo>
                    <a:cubicBezTo>
                      <a:pt x="374174" y="193119"/>
                      <a:pt x="379889" y="193119"/>
                      <a:pt x="387509" y="18549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43" name="Frihandsfigur: Form 442">
                <a:extLst>
                  <a:ext uri="{FF2B5EF4-FFF2-40B4-BE49-F238E27FC236}">
                    <a16:creationId xmlns:a16="http://schemas.microsoft.com/office/drawing/2014/main" id="{808268B5-A22C-9455-5F6B-1E308571FAD4}"/>
                  </a:ext>
                </a:extLst>
              </p:cNvPr>
              <p:cNvSpPr/>
              <p:nvPr/>
            </p:nvSpPr>
            <p:spPr>
              <a:xfrm>
                <a:off x="9217518" y="1043724"/>
                <a:ext cx="104497" cy="51804"/>
              </a:xfrm>
              <a:custGeom>
                <a:avLst/>
                <a:gdLst>
                  <a:gd name="connsiteX0" fmla="*/ 42386 w 429895"/>
                  <a:gd name="connsiteY0" fmla="*/ 28575 h 213121"/>
                  <a:gd name="connsiteX1" fmla="*/ 4286 w 429895"/>
                  <a:gd name="connsiteY1" fmla="*/ 66675 h 213121"/>
                  <a:gd name="connsiteX2" fmla="*/ 4286 w 429895"/>
                  <a:gd name="connsiteY2" fmla="*/ 85725 h 213121"/>
                  <a:gd name="connsiteX3" fmla="*/ 129064 w 429895"/>
                  <a:gd name="connsiteY3" fmla="*/ 209550 h 213121"/>
                  <a:gd name="connsiteX4" fmla="*/ 144304 w 429895"/>
                  <a:gd name="connsiteY4" fmla="*/ 209550 h 213121"/>
                  <a:gd name="connsiteX5" fmla="*/ 257651 w 429895"/>
                  <a:gd name="connsiteY5" fmla="*/ 96203 h 213121"/>
                  <a:gd name="connsiteX6" fmla="*/ 296704 w 429895"/>
                  <a:gd name="connsiteY6" fmla="*/ 80962 h 213121"/>
                  <a:gd name="connsiteX7" fmla="*/ 337661 w 429895"/>
                  <a:gd name="connsiteY7" fmla="*/ 80962 h 213121"/>
                  <a:gd name="connsiteX8" fmla="*/ 364331 w 429895"/>
                  <a:gd name="connsiteY8" fmla="*/ 70485 h 213121"/>
                  <a:gd name="connsiteX9" fmla="*/ 427196 w 429895"/>
                  <a:gd name="connsiteY9" fmla="*/ 7620 h 213121"/>
                  <a:gd name="connsiteX10" fmla="*/ 424339 w 429895"/>
                  <a:gd name="connsiteY10" fmla="*/ 0 h 213121"/>
                  <a:gd name="connsiteX11" fmla="*/ 302419 w 429895"/>
                  <a:gd name="connsiteY11" fmla="*/ 0 h 213121"/>
                  <a:gd name="connsiteX12" fmla="*/ 251936 w 429895"/>
                  <a:gd name="connsiteY12" fmla="*/ 0 h 213121"/>
                  <a:gd name="connsiteX13" fmla="*/ 229076 w 429895"/>
                  <a:gd name="connsiteY13" fmla="*/ 7620 h 213121"/>
                  <a:gd name="connsiteX14" fmla="*/ 187166 w 429895"/>
                  <a:gd name="connsiteY14" fmla="*/ 49530 h 213121"/>
                  <a:gd name="connsiteX15" fmla="*/ 143351 w 429895"/>
                  <a:gd name="connsiteY15" fmla="*/ 94298 h 213121"/>
                  <a:gd name="connsiteX16" fmla="*/ 128111 w 429895"/>
                  <a:gd name="connsiteY16" fmla="*/ 93345 h 213121"/>
                  <a:gd name="connsiteX17" fmla="*/ 73819 w 429895"/>
                  <a:gd name="connsiteY17" fmla="*/ 38100 h 213121"/>
                  <a:gd name="connsiteX18" fmla="*/ 64294 w 429895"/>
                  <a:gd name="connsiteY18" fmla="*/ 28575 h 213121"/>
                  <a:gd name="connsiteX19" fmla="*/ 42386 w 429895"/>
                  <a:gd name="connsiteY19" fmla="*/ 28575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42386" y="28575"/>
                    </a:moveTo>
                    <a:cubicBezTo>
                      <a:pt x="33814" y="37147"/>
                      <a:pt x="8096" y="62865"/>
                      <a:pt x="4286" y="66675"/>
                    </a:cubicBezTo>
                    <a:cubicBezTo>
                      <a:pt x="-1429" y="72390"/>
                      <a:pt x="-1429" y="80010"/>
                      <a:pt x="4286" y="85725"/>
                    </a:cubicBezTo>
                    <a:cubicBezTo>
                      <a:pt x="10001" y="91440"/>
                      <a:pt x="125254" y="205740"/>
                      <a:pt x="129064" y="209550"/>
                    </a:cubicBezTo>
                    <a:cubicBezTo>
                      <a:pt x="133826" y="214312"/>
                      <a:pt x="139541" y="214312"/>
                      <a:pt x="144304" y="209550"/>
                    </a:cubicBezTo>
                    <a:cubicBezTo>
                      <a:pt x="144304" y="209550"/>
                      <a:pt x="248126" y="105728"/>
                      <a:pt x="257651" y="96203"/>
                    </a:cubicBezTo>
                    <a:cubicBezTo>
                      <a:pt x="267176" y="86678"/>
                      <a:pt x="272891" y="80962"/>
                      <a:pt x="296704" y="80962"/>
                    </a:cubicBezTo>
                    <a:lnTo>
                      <a:pt x="337661" y="80962"/>
                    </a:lnTo>
                    <a:cubicBezTo>
                      <a:pt x="346234" y="80962"/>
                      <a:pt x="352901" y="81915"/>
                      <a:pt x="364331" y="70485"/>
                    </a:cubicBezTo>
                    <a:cubicBezTo>
                      <a:pt x="377666" y="57150"/>
                      <a:pt x="425291" y="9525"/>
                      <a:pt x="427196" y="7620"/>
                    </a:cubicBezTo>
                    <a:cubicBezTo>
                      <a:pt x="431959" y="2857"/>
                      <a:pt x="430054" y="0"/>
                      <a:pt x="424339" y="0"/>
                    </a:cubicBezTo>
                    <a:lnTo>
                      <a:pt x="302419" y="0"/>
                    </a:lnTo>
                    <a:lnTo>
                      <a:pt x="251936" y="0"/>
                    </a:lnTo>
                    <a:cubicBezTo>
                      <a:pt x="243364" y="0"/>
                      <a:pt x="235744" y="0"/>
                      <a:pt x="229076" y="7620"/>
                    </a:cubicBezTo>
                    <a:cubicBezTo>
                      <a:pt x="221456" y="15240"/>
                      <a:pt x="187166" y="49530"/>
                      <a:pt x="187166" y="49530"/>
                    </a:cubicBezTo>
                    <a:cubicBezTo>
                      <a:pt x="187166" y="49530"/>
                      <a:pt x="145256" y="91440"/>
                      <a:pt x="143351" y="94298"/>
                    </a:cubicBezTo>
                    <a:cubicBezTo>
                      <a:pt x="139541" y="98108"/>
                      <a:pt x="134779" y="100965"/>
                      <a:pt x="128111" y="93345"/>
                    </a:cubicBezTo>
                    <a:cubicBezTo>
                      <a:pt x="118586" y="83820"/>
                      <a:pt x="73819" y="38100"/>
                      <a:pt x="73819" y="38100"/>
                    </a:cubicBezTo>
                    <a:cubicBezTo>
                      <a:pt x="73819" y="38100"/>
                      <a:pt x="70009" y="33338"/>
                      <a:pt x="64294" y="28575"/>
                    </a:cubicBezTo>
                    <a:cubicBezTo>
                      <a:pt x="55721" y="20955"/>
                      <a:pt x="50006" y="20955"/>
                      <a:pt x="42386" y="2857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44" name="Frihandsfigur: Form 443">
                <a:extLst>
                  <a:ext uri="{FF2B5EF4-FFF2-40B4-BE49-F238E27FC236}">
                    <a16:creationId xmlns:a16="http://schemas.microsoft.com/office/drawing/2014/main" id="{18DD2FA9-F11D-DA59-F36F-A7FED132BDD7}"/>
                  </a:ext>
                </a:extLst>
              </p:cNvPr>
              <p:cNvSpPr/>
              <p:nvPr/>
            </p:nvSpPr>
            <p:spPr>
              <a:xfrm>
                <a:off x="9235346" y="1028790"/>
                <a:ext cx="30330" cy="30330"/>
              </a:xfrm>
              <a:custGeom>
                <a:avLst/>
                <a:gdLst>
                  <a:gd name="connsiteX0" fmla="*/ 58579 w 124777"/>
                  <a:gd name="connsiteY0" fmla="*/ 123349 h 124777"/>
                  <a:gd name="connsiteX1" fmla="*/ 1429 w 124777"/>
                  <a:gd name="connsiteY1" fmla="*/ 66199 h 124777"/>
                  <a:gd name="connsiteX2" fmla="*/ 1429 w 124777"/>
                  <a:gd name="connsiteY2" fmla="*/ 58579 h 124777"/>
                  <a:gd name="connsiteX3" fmla="*/ 58579 w 124777"/>
                  <a:gd name="connsiteY3" fmla="*/ 1429 h 124777"/>
                  <a:gd name="connsiteX4" fmla="*/ 66199 w 124777"/>
                  <a:gd name="connsiteY4" fmla="*/ 1429 h 124777"/>
                  <a:gd name="connsiteX5" fmla="*/ 123349 w 124777"/>
                  <a:gd name="connsiteY5" fmla="*/ 58579 h 124777"/>
                  <a:gd name="connsiteX6" fmla="*/ 123349 w 124777"/>
                  <a:gd name="connsiteY6" fmla="*/ 66199 h 124777"/>
                  <a:gd name="connsiteX7" fmla="*/ 66199 w 124777"/>
                  <a:gd name="connsiteY7" fmla="*/ 123349 h 124777"/>
                  <a:gd name="connsiteX8" fmla="*/ 58579 w 124777"/>
                  <a:gd name="connsiteY8" fmla="*/ 123349 h 12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777" h="124777">
                    <a:moveTo>
                      <a:pt x="58579" y="123349"/>
                    </a:moveTo>
                    <a:lnTo>
                      <a:pt x="1429" y="66199"/>
                    </a:lnTo>
                    <a:cubicBezTo>
                      <a:pt x="-476" y="64294"/>
                      <a:pt x="-476" y="60484"/>
                      <a:pt x="1429" y="58579"/>
                    </a:cubicBezTo>
                    <a:lnTo>
                      <a:pt x="58579" y="1429"/>
                    </a:lnTo>
                    <a:cubicBezTo>
                      <a:pt x="60484" y="-476"/>
                      <a:pt x="64294" y="-476"/>
                      <a:pt x="66199" y="1429"/>
                    </a:cubicBezTo>
                    <a:lnTo>
                      <a:pt x="123349" y="58579"/>
                    </a:lnTo>
                    <a:cubicBezTo>
                      <a:pt x="125254" y="60484"/>
                      <a:pt x="125254" y="64294"/>
                      <a:pt x="123349" y="66199"/>
                    </a:cubicBezTo>
                    <a:lnTo>
                      <a:pt x="66199" y="123349"/>
                    </a:lnTo>
                    <a:cubicBezTo>
                      <a:pt x="64294" y="125254"/>
                      <a:pt x="60484" y="125254"/>
                      <a:pt x="58579" y="12334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</p:grpSp>
      <p:grpSp>
        <p:nvGrpSpPr>
          <p:cNvPr id="445" name="Grupp 444">
            <a:extLst>
              <a:ext uri="{FF2B5EF4-FFF2-40B4-BE49-F238E27FC236}">
                <a16:creationId xmlns:a16="http://schemas.microsoft.com/office/drawing/2014/main" id="{392CF991-05AE-0B9B-ECE3-9A4FA75E0D67}"/>
              </a:ext>
            </a:extLst>
          </p:cNvPr>
          <p:cNvGrpSpPr/>
          <p:nvPr/>
        </p:nvGrpSpPr>
        <p:grpSpPr>
          <a:xfrm>
            <a:off x="9972675" y="3440939"/>
            <a:ext cx="191584" cy="300174"/>
            <a:chOff x="8867166" y="413755"/>
            <a:chExt cx="420400" cy="658687"/>
          </a:xfrm>
        </p:grpSpPr>
        <p:sp>
          <p:nvSpPr>
            <p:cNvPr id="446" name="Ellips 445">
              <a:extLst>
                <a:ext uri="{FF2B5EF4-FFF2-40B4-BE49-F238E27FC236}">
                  <a16:creationId xmlns:a16="http://schemas.microsoft.com/office/drawing/2014/main" id="{C04D1097-87E4-DD38-9611-01D6184CAAC1}"/>
                </a:ext>
              </a:extLst>
            </p:cNvPr>
            <p:cNvSpPr/>
            <p:nvPr/>
          </p:nvSpPr>
          <p:spPr>
            <a:xfrm>
              <a:off x="8867166" y="413755"/>
              <a:ext cx="420400" cy="4204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447" name="Rak koppling 446">
              <a:extLst>
                <a:ext uri="{FF2B5EF4-FFF2-40B4-BE49-F238E27FC236}">
                  <a16:creationId xmlns:a16="http://schemas.microsoft.com/office/drawing/2014/main" id="{BCB6AAEA-7C41-33F4-D1AC-AA257E03AF8B}"/>
                </a:ext>
              </a:extLst>
            </p:cNvPr>
            <p:cNvCxnSpPr>
              <a:cxnSpLocks/>
              <a:stCxn id="446" idx="4"/>
            </p:cNvCxnSpPr>
            <p:nvPr/>
          </p:nvCxnSpPr>
          <p:spPr>
            <a:xfrm>
              <a:off x="9077366" y="834155"/>
              <a:ext cx="0" cy="238287"/>
            </a:xfrm>
            <a:prstGeom prst="line">
              <a:avLst/>
            </a:prstGeom>
            <a:ln w="190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72" name="Grupp 1471">
              <a:extLst>
                <a:ext uri="{FF2B5EF4-FFF2-40B4-BE49-F238E27FC236}">
                  <a16:creationId xmlns:a16="http://schemas.microsoft.com/office/drawing/2014/main" id="{8C5227DF-4E41-A81B-0BFF-998D6F79536C}"/>
                </a:ext>
              </a:extLst>
            </p:cNvPr>
            <p:cNvGrpSpPr/>
            <p:nvPr/>
          </p:nvGrpSpPr>
          <p:grpSpPr>
            <a:xfrm>
              <a:off x="8913969" y="507911"/>
              <a:ext cx="326795" cy="236763"/>
              <a:chOff x="9179007" y="991919"/>
              <a:chExt cx="143008" cy="103609"/>
            </a:xfrm>
            <a:solidFill>
              <a:schemeClr val="bg2">
                <a:lumMod val="25000"/>
              </a:schemeClr>
            </a:solidFill>
          </p:grpSpPr>
          <p:sp>
            <p:nvSpPr>
              <p:cNvPr id="1473" name="Frihandsfigur: Form 1472">
                <a:extLst>
                  <a:ext uri="{FF2B5EF4-FFF2-40B4-BE49-F238E27FC236}">
                    <a16:creationId xmlns:a16="http://schemas.microsoft.com/office/drawing/2014/main" id="{4CA13AEB-F150-4DD2-E5AB-25B5A63023F3}"/>
                  </a:ext>
                </a:extLst>
              </p:cNvPr>
              <p:cNvSpPr/>
              <p:nvPr/>
            </p:nvSpPr>
            <p:spPr>
              <a:xfrm>
                <a:off x="9179007" y="991919"/>
                <a:ext cx="104497" cy="51804"/>
              </a:xfrm>
              <a:custGeom>
                <a:avLst/>
                <a:gdLst>
                  <a:gd name="connsiteX0" fmla="*/ 387509 w 429895"/>
                  <a:gd name="connsiteY0" fmla="*/ 185499 h 213121"/>
                  <a:gd name="connsiteX1" fmla="*/ 425609 w 429895"/>
                  <a:gd name="connsiteY1" fmla="*/ 147399 h 213121"/>
                  <a:gd name="connsiteX2" fmla="*/ 425609 w 429895"/>
                  <a:gd name="connsiteY2" fmla="*/ 128349 h 213121"/>
                  <a:gd name="connsiteX3" fmla="*/ 300832 w 429895"/>
                  <a:gd name="connsiteY3" fmla="*/ 3572 h 213121"/>
                  <a:gd name="connsiteX4" fmla="*/ 285592 w 429895"/>
                  <a:gd name="connsiteY4" fmla="*/ 3572 h 213121"/>
                  <a:gd name="connsiteX5" fmla="*/ 172244 w 429895"/>
                  <a:gd name="connsiteY5" fmla="*/ 116919 h 213121"/>
                  <a:gd name="connsiteX6" fmla="*/ 133192 w 429895"/>
                  <a:gd name="connsiteY6" fmla="*/ 132159 h 213121"/>
                  <a:gd name="connsiteX7" fmla="*/ 92234 w 429895"/>
                  <a:gd name="connsiteY7" fmla="*/ 132159 h 213121"/>
                  <a:gd name="connsiteX8" fmla="*/ 65564 w 429895"/>
                  <a:gd name="connsiteY8" fmla="*/ 142637 h 213121"/>
                  <a:gd name="connsiteX9" fmla="*/ 2699 w 429895"/>
                  <a:gd name="connsiteY9" fmla="*/ 205502 h 213121"/>
                  <a:gd name="connsiteX10" fmla="*/ 5557 w 429895"/>
                  <a:gd name="connsiteY10" fmla="*/ 213122 h 213121"/>
                  <a:gd name="connsiteX11" fmla="*/ 126524 w 429895"/>
                  <a:gd name="connsiteY11" fmla="*/ 213122 h 213121"/>
                  <a:gd name="connsiteX12" fmla="*/ 177007 w 429895"/>
                  <a:gd name="connsiteY12" fmla="*/ 213122 h 213121"/>
                  <a:gd name="connsiteX13" fmla="*/ 199867 w 429895"/>
                  <a:gd name="connsiteY13" fmla="*/ 205502 h 213121"/>
                  <a:gd name="connsiteX14" fmla="*/ 241777 w 429895"/>
                  <a:gd name="connsiteY14" fmla="*/ 163592 h 213121"/>
                  <a:gd name="connsiteX15" fmla="*/ 285592 w 429895"/>
                  <a:gd name="connsiteY15" fmla="*/ 118824 h 213121"/>
                  <a:gd name="connsiteX16" fmla="*/ 300832 w 429895"/>
                  <a:gd name="connsiteY16" fmla="*/ 119777 h 213121"/>
                  <a:gd name="connsiteX17" fmla="*/ 355124 w 429895"/>
                  <a:gd name="connsiteY17" fmla="*/ 175022 h 213121"/>
                  <a:gd name="connsiteX18" fmla="*/ 364649 w 429895"/>
                  <a:gd name="connsiteY18" fmla="*/ 184547 h 213121"/>
                  <a:gd name="connsiteX19" fmla="*/ 387509 w 429895"/>
                  <a:gd name="connsiteY19" fmla="*/ 185499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387509" y="185499"/>
                    </a:moveTo>
                    <a:cubicBezTo>
                      <a:pt x="396082" y="176927"/>
                      <a:pt x="421799" y="151209"/>
                      <a:pt x="425609" y="147399"/>
                    </a:cubicBezTo>
                    <a:cubicBezTo>
                      <a:pt x="431324" y="141684"/>
                      <a:pt x="431324" y="134064"/>
                      <a:pt x="425609" y="128349"/>
                    </a:cubicBezTo>
                    <a:cubicBezTo>
                      <a:pt x="419894" y="122634"/>
                      <a:pt x="305594" y="7382"/>
                      <a:pt x="300832" y="3572"/>
                    </a:cubicBezTo>
                    <a:cubicBezTo>
                      <a:pt x="296069" y="-1191"/>
                      <a:pt x="290354" y="-1191"/>
                      <a:pt x="285592" y="3572"/>
                    </a:cubicBezTo>
                    <a:cubicBezTo>
                      <a:pt x="285592" y="3572"/>
                      <a:pt x="181769" y="107394"/>
                      <a:pt x="172244" y="116919"/>
                    </a:cubicBezTo>
                    <a:cubicBezTo>
                      <a:pt x="162719" y="126444"/>
                      <a:pt x="157004" y="132159"/>
                      <a:pt x="133192" y="132159"/>
                    </a:cubicBezTo>
                    <a:lnTo>
                      <a:pt x="92234" y="132159"/>
                    </a:lnTo>
                    <a:cubicBezTo>
                      <a:pt x="83662" y="132159"/>
                      <a:pt x="76994" y="131207"/>
                      <a:pt x="65564" y="142637"/>
                    </a:cubicBezTo>
                    <a:cubicBezTo>
                      <a:pt x="52229" y="155972"/>
                      <a:pt x="4604" y="203597"/>
                      <a:pt x="2699" y="205502"/>
                    </a:cubicBezTo>
                    <a:cubicBezTo>
                      <a:pt x="-2063" y="210264"/>
                      <a:pt x="-158" y="213122"/>
                      <a:pt x="5557" y="213122"/>
                    </a:cubicBezTo>
                    <a:lnTo>
                      <a:pt x="126524" y="213122"/>
                    </a:lnTo>
                    <a:lnTo>
                      <a:pt x="177007" y="213122"/>
                    </a:lnTo>
                    <a:cubicBezTo>
                      <a:pt x="185579" y="213122"/>
                      <a:pt x="193199" y="213122"/>
                      <a:pt x="199867" y="205502"/>
                    </a:cubicBezTo>
                    <a:cubicBezTo>
                      <a:pt x="207487" y="197882"/>
                      <a:pt x="241777" y="163592"/>
                      <a:pt x="241777" y="163592"/>
                    </a:cubicBezTo>
                    <a:cubicBezTo>
                      <a:pt x="241777" y="163592"/>
                      <a:pt x="283687" y="121682"/>
                      <a:pt x="285592" y="118824"/>
                    </a:cubicBezTo>
                    <a:cubicBezTo>
                      <a:pt x="289402" y="115014"/>
                      <a:pt x="294164" y="112157"/>
                      <a:pt x="300832" y="119777"/>
                    </a:cubicBezTo>
                    <a:cubicBezTo>
                      <a:pt x="310357" y="129302"/>
                      <a:pt x="355124" y="175022"/>
                      <a:pt x="355124" y="175022"/>
                    </a:cubicBezTo>
                    <a:cubicBezTo>
                      <a:pt x="355124" y="175022"/>
                      <a:pt x="358934" y="179784"/>
                      <a:pt x="364649" y="184547"/>
                    </a:cubicBezTo>
                    <a:cubicBezTo>
                      <a:pt x="374174" y="193119"/>
                      <a:pt x="379889" y="193119"/>
                      <a:pt x="387509" y="18549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74" name="Frihandsfigur: Form 1473">
                <a:extLst>
                  <a:ext uri="{FF2B5EF4-FFF2-40B4-BE49-F238E27FC236}">
                    <a16:creationId xmlns:a16="http://schemas.microsoft.com/office/drawing/2014/main" id="{21A13B70-C048-7EA5-B614-8F333BFE24E2}"/>
                  </a:ext>
                </a:extLst>
              </p:cNvPr>
              <p:cNvSpPr/>
              <p:nvPr/>
            </p:nvSpPr>
            <p:spPr>
              <a:xfrm>
                <a:off x="9217518" y="1043724"/>
                <a:ext cx="104497" cy="51804"/>
              </a:xfrm>
              <a:custGeom>
                <a:avLst/>
                <a:gdLst>
                  <a:gd name="connsiteX0" fmla="*/ 42386 w 429895"/>
                  <a:gd name="connsiteY0" fmla="*/ 28575 h 213121"/>
                  <a:gd name="connsiteX1" fmla="*/ 4286 w 429895"/>
                  <a:gd name="connsiteY1" fmla="*/ 66675 h 213121"/>
                  <a:gd name="connsiteX2" fmla="*/ 4286 w 429895"/>
                  <a:gd name="connsiteY2" fmla="*/ 85725 h 213121"/>
                  <a:gd name="connsiteX3" fmla="*/ 129064 w 429895"/>
                  <a:gd name="connsiteY3" fmla="*/ 209550 h 213121"/>
                  <a:gd name="connsiteX4" fmla="*/ 144304 w 429895"/>
                  <a:gd name="connsiteY4" fmla="*/ 209550 h 213121"/>
                  <a:gd name="connsiteX5" fmla="*/ 257651 w 429895"/>
                  <a:gd name="connsiteY5" fmla="*/ 96203 h 213121"/>
                  <a:gd name="connsiteX6" fmla="*/ 296704 w 429895"/>
                  <a:gd name="connsiteY6" fmla="*/ 80962 h 213121"/>
                  <a:gd name="connsiteX7" fmla="*/ 337661 w 429895"/>
                  <a:gd name="connsiteY7" fmla="*/ 80962 h 213121"/>
                  <a:gd name="connsiteX8" fmla="*/ 364331 w 429895"/>
                  <a:gd name="connsiteY8" fmla="*/ 70485 h 213121"/>
                  <a:gd name="connsiteX9" fmla="*/ 427196 w 429895"/>
                  <a:gd name="connsiteY9" fmla="*/ 7620 h 213121"/>
                  <a:gd name="connsiteX10" fmla="*/ 424339 w 429895"/>
                  <a:gd name="connsiteY10" fmla="*/ 0 h 213121"/>
                  <a:gd name="connsiteX11" fmla="*/ 302419 w 429895"/>
                  <a:gd name="connsiteY11" fmla="*/ 0 h 213121"/>
                  <a:gd name="connsiteX12" fmla="*/ 251936 w 429895"/>
                  <a:gd name="connsiteY12" fmla="*/ 0 h 213121"/>
                  <a:gd name="connsiteX13" fmla="*/ 229076 w 429895"/>
                  <a:gd name="connsiteY13" fmla="*/ 7620 h 213121"/>
                  <a:gd name="connsiteX14" fmla="*/ 187166 w 429895"/>
                  <a:gd name="connsiteY14" fmla="*/ 49530 h 213121"/>
                  <a:gd name="connsiteX15" fmla="*/ 143351 w 429895"/>
                  <a:gd name="connsiteY15" fmla="*/ 94298 h 213121"/>
                  <a:gd name="connsiteX16" fmla="*/ 128111 w 429895"/>
                  <a:gd name="connsiteY16" fmla="*/ 93345 h 213121"/>
                  <a:gd name="connsiteX17" fmla="*/ 73819 w 429895"/>
                  <a:gd name="connsiteY17" fmla="*/ 38100 h 213121"/>
                  <a:gd name="connsiteX18" fmla="*/ 64294 w 429895"/>
                  <a:gd name="connsiteY18" fmla="*/ 28575 h 213121"/>
                  <a:gd name="connsiteX19" fmla="*/ 42386 w 429895"/>
                  <a:gd name="connsiteY19" fmla="*/ 28575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42386" y="28575"/>
                    </a:moveTo>
                    <a:cubicBezTo>
                      <a:pt x="33814" y="37147"/>
                      <a:pt x="8096" y="62865"/>
                      <a:pt x="4286" y="66675"/>
                    </a:cubicBezTo>
                    <a:cubicBezTo>
                      <a:pt x="-1429" y="72390"/>
                      <a:pt x="-1429" y="80010"/>
                      <a:pt x="4286" y="85725"/>
                    </a:cubicBezTo>
                    <a:cubicBezTo>
                      <a:pt x="10001" y="91440"/>
                      <a:pt x="125254" y="205740"/>
                      <a:pt x="129064" y="209550"/>
                    </a:cubicBezTo>
                    <a:cubicBezTo>
                      <a:pt x="133826" y="214312"/>
                      <a:pt x="139541" y="214312"/>
                      <a:pt x="144304" y="209550"/>
                    </a:cubicBezTo>
                    <a:cubicBezTo>
                      <a:pt x="144304" y="209550"/>
                      <a:pt x="248126" y="105728"/>
                      <a:pt x="257651" y="96203"/>
                    </a:cubicBezTo>
                    <a:cubicBezTo>
                      <a:pt x="267176" y="86678"/>
                      <a:pt x="272891" y="80962"/>
                      <a:pt x="296704" y="80962"/>
                    </a:cubicBezTo>
                    <a:lnTo>
                      <a:pt x="337661" y="80962"/>
                    </a:lnTo>
                    <a:cubicBezTo>
                      <a:pt x="346234" y="80962"/>
                      <a:pt x="352901" y="81915"/>
                      <a:pt x="364331" y="70485"/>
                    </a:cubicBezTo>
                    <a:cubicBezTo>
                      <a:pt x="377666" y="57150"/>
                      <a:pt x="425291" y="9525"/>
                      <a:pt x="427196" y="7620"/>
                    </a:cubicBezTo>
                    <a:cubicBezTo>
                      <a:pt x="431959" y="2857"/>
                      <a:pt x="430054" y="0"/>
                      <a:pt x="424339" y="0"/>
                    </a:cubicBezTo>
                    <a:lnTo>
                      <a:pt x="302419" y="0"/>
                    </a:lnTo>
                    <a:lnTo>
                      <a:pt x="251936" y="0"/>
                    </a:lnTo>
                    <a:cubicBezTo>
                      <a:pt x="243364" y="0"/>
                      <a:pt x="235744" y="0"/>
                      <a:pt x="229076" y="7620"/>
                    </a:cubicBezTo>
                    <a:cubicBezTo>
                      <a:pt x="221456" y="15240"/>
                      <a:pt x="187166" y="49530"/>
                      <a:pt x="187166" y="49530"/>
                    </a:cubicBezTo>
                    <a:cubicBezTo>
                      <a:pt x="187166" y="49530"/>
                      <a:pt x="145256" y="91440"/>
                      <a:pt x="143351" y="94298"/>
                    </a:cubicBezTo>
                    <a:cubicBezTo>
                      <a:pt x="139541" y="98108"/>
                      <a:pt x="134779" y="100965"/>
                      <a:pt x="128111" y="93345"/>
                    </a:cubicBezTo>
                    <a:cubicBezTo>
                      <a:pt x="118586" y="83820"/>
                      <a:pt x="73819" y="38100"/>
                      <a:pt x="73819" y="38100"/>
                    </a:cubicBezTo>
                    <a:cubicBezTo>
                      <a:pt x="73819" y="38100"/>
                      <a:pt x="70009" y="33338"/>
                      <a:pt x="64294" y="28575"/>
                    </a:cubicBezTo>
                    <a:cubicBezTo>
                      <a:pt x="55721" y="20955"/>
                      <a:pt x="50006" y="20955"/>
                      <a:pt x="42386" y="2857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75" name="Frihandsfigur: Form 1474">
                <a:extLst>
                  <a:ext uri="{FF2B5EF4-FFF2-40B4-BE49-F238E27FC236}">
                    <a16:creationId xmlns:a16="http://schemas.microsoft.com/office/drawing/2014/main" id="{E19D090D-39EF-3578-DC99-1A767C1073C2}"/>
                  </a:ext>
                </a:extLst>
              </p:cNvPr>
              <p:cNvSpPr/>
              <p:nvPr/>
            </p:nvSpPr>
            <p:spPr>
              <a:xfrm>
                <a:off x="9235346" y="1028790"/>
                <a:ext cx="30330" cy="30330"/>
              </a:xfrm>
              <a:custGeom>
                <a:avLst/>
                <a:gdLst>
                  <a:gd name="connsiteX0" fmla="*/ 58579 w 124777"/>
                  <a:gd name="connsiteY0" fmla="*/ 123349 h 124777"/>
                  <a:gd name="connsiteX1" fmla="*/ 1429 w 124777"/>
                  <a:gd name="connsiteY1" fmla="*/ 66199 h 124777"/>
                  <a:gd name="connsiteX2" fmla="*/ 1429 w 124777"/>
                  <a:gd name="connsiteY2" fmla="*/ 58579 h 124777"/>
                  <a:gd name="connsiteX3" fmla="*/ 58579 w 124777"/>
                  <a:gd name="connsiteY3" fmla="*/ 1429 h 124777"/>
                  <a:gd name="connsiteX4" fmla="*/ 66199 w 124777"/>
                  <a:gd name="connsiteY4" fmla="*/ 1429 h 124777"/>
                  <a:gd name="connsiteX5" fmla="*/ 123349 w 124777"/>
                  <a:gd name="connsiteY5" fmla="*/ 58579 h 124777"/>
                  <a:gd name="connsiteX6" fmla="*/ 123349 w 124777"/>
                  <a:gd name="connsiteY6" fmla="*/ 66199 h 124777"/>
                  <a:gd name="connsiteX7" fmla="*/ 66199 w 124777"/>
                  <a:gd name="connsiteY7" fmla="*/ 123349 h 124777"/>
                  <a:gd name="connsiteX8" fmla="*/ 58579 w 124777"/>
                  <a:gd name="connsiteY8" fmla="*/ 123349 h 12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777" h="124777">
                    <a:moveTo>
                      <a:pt x="58579" y="123349"/>
                    </a:moveTo>
                    <a:lnTo>
                      <a:pt x="1429" y="66199"/>
                    </a:lnTo>
                    <a:cubicBezTo>
                      <a:pt x="-476" y="64294"/>
                      <a:pt x="-476" y="60484"/>
                      <a:pt x="1429" y="58579"/>
                    </a:cubicBezTo>
                    <a:lnTo>
                      <a:pt x="58579" y="1429"/>
                    </a:lnTo>
                    <a:cubicBezTo>
                      <a:pt x="60484" y="-476"/>
                      <a:pt x="64294" y="-476"/>
                      <a:pt x="66199" y="1429"/>
                    </a:cubicBezTo>
                    <a:lnTo>
                      <a:pt x="123349" y="58579"/>
                    </a:lnTo>
                    <a:cubicBezTo>
                      <a:pt x="125254" y="60484"/>
                      <a:pt x="125254" y="64294"/>
                      <a:pt x="123349" y="66199"/>
                    </a:cubicBezTo>
                    <a:lnTo>
                      <a:pt x="66199" y="123349"/>
                    </a:lnTo>
                    <a:cubicBezTo>
                      <a:pt x="64294" y="125254"/>
                      <a:pt x="60484" y="125254"/>
                      <a:pt x="58579" y="12334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</p:grpSp>
      <p:grpSp>
        <p:nvGrpSpPr>
          <p:cNvPr id="1476" name="Grupp 1475">
            <a:extLst>
              <a:ext uri="{FF2B5EF4-FFF2-40B4-BE49-F238E27FC236}">
                <a16:creationId xmlns:a16="http://schemas.microsoft.com/office/drawing/2014/main" id="{F0A8D08B-35AF-86DD-2852-FDD6EC3AA450}"/>
              </a:ext>
            </a:extLst>
          </p:cNvPr>
          <p:cNvGrpSpPr/>
          <p:nvPr/>
        </p:nvGrpSpPr>
        <p:grpSpPr>
          <a:xfrm>
            <a:off x="9544031" y="3307487"/>
            <a:ext cx="191584" cy="300174"/>
            <a:chOff x="8867166" y="413755"/>
            <a:chExt cx="420400" cy="658687"/>
          </a:xfrm>
        </p:grpSpPr>
        <p:sp>
          <p:nvSpPr>
            <p:cNvPr id="1477" name="Ellips 1476">
              <a:extLst>
                <a:ext uri="{FF2B5EF4-FFF2-40B4-BE49-F238E27FC236}">
                  <a16:creationId xmlns:a16="http://schemas.microsoft.com/office/drawing/2014/main" id="{1F828F2A-44FC-E6E4-8188-134E500FA19D}"/>
                </a:ext>
              </a:extLst>
            </p:cNvPr>
            <p:cNvSpPr/>
            <p:nvPr/>
          </p:nvSpPr>
          <p:spPr>
            <a:xfrm>
              <a:off x="8867166" y="413755"/>
              <a:ext cx="420400" cy="4204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478" name="Rak koppling 1477">
              <a:extLst>
                <a:ext uri="{FF2B5EF4-FFF2-40B4-BE49-F238E27FC236}">
                  <a16:creationId xmlns:a16="http://schemas.microsoft.com/office/drawing/2014/main" id="{DA5C3E10-E00C-3BEB-5B9F-493F67C38A10}"/>
                </a:ext>
              </a:extLst>
            </p:cNvPr>
            <p:cNvCxnSpPr>
              <a:cxnSpLocks/>
              <a:stCxn id="1477" idx="4"/>
            </p:cNvCxnSpPr>
            <p:nvPr/>
          </p:nvCxnSpPr>
          <p:spPr>
            <a:xfrm>
              <a:off x="9077366" y="834155"/>
              <a:ext cx="0" cy="238287"/>
            </a:xfrm>
            <a:prstGeom prst="line">
              <a:avLst/>
            </a:prstGeom>
            <a:ln w="190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79" name="Grupp 1478">
              <a:extLst>
                <a:ext uri="{FF2B5EF4-FFF2-40B4-BE49-F238E27FC236}">
                  <a16:creationId xmlns:a16="http://schemas.microsoft.com/office/drawing/2014/main" id="{E306A70D-96B8-19D9-4179-5EA0DA47AB27}"/>
                </a:ext>
              </a:extLst>
            </p:cNvPr>
            <p:cNvGrpSpPr/>
            <p:nvPr/>
          </p:nvGrpSpPr>
          <p:grpSpPr>
            <a:xfrm>
              <a:off x="8913969" y="507911"/>
              <a:ext cx="326795" cy="236763"/>
              <a:chOff x="9179007" y="991919"/>
              <a:chExt cx="143008" cy="103609"/>
            </a:xfrm>
            <a:solidFill>
              <a:schemeClr val="bg2">
                <a:lumMod val="25000"/>
              </a:schemeClr>
            </a:solidFill>
          </p:grpSpPr>
          <p:sp>
            <p:nvSpPr>
              <p:cNvPr id="1480" name="Frihandsfigur: Form 1479">
                <a:extLst>
                  <a:ext uri="{FF2B5EF4-FFF2-40B4-BE49-F238E27FC236}">
                    <a16:creationId xmlns:a16="http://schemas.microsoft.com/office/drawing/2014/main" id="{8CE20B80-12C4-474F-0BE1-C7750809C727}"/>
                  </a:ext>
                </a:extLst>
              </p:cNvPr>
              <p:cNvSpPr/>
              <p:nvPr/>
            </p:nvSpPr>
            <p:spPr>
              <a:xfrm>
                <a:off x="9179007" y="991919"/>
                <a:ext cx="104497" cy="51804"/>
              </a:xfrm>
              <a:custGeom>
                <a:avLst/>
                <a:gdLst>
                  <a:gd name="connsiteX0" fmla="*/ 387509 w 429895"/>
                  <a:gd name="connsiteY0" fmla="*/ 185499 h 213121"/>
                  <a:gd name="connsiteX1" fmla="*/ 425609 w 429895"/>
                  <a:gd name="connsiteY1" fmla="*/ 147399 h 213121"/>
                  <a:gd name="connsiteX2" fmla="*/ 425609 w 429895"/>
                  <a:gd name="connsiteY2" fmla="*/ 128349 h 213121"/>
                  <a:gd name="connsiteX3" fmla="*/ 300832 w 429895"/>
                  <a:gd name="connsiteY3" fmla="*/ 3572 h 213121"/>
                  <a:gd name="connsiteX4" fmla="*/ 285592 w 429895"/>
                  <a:gd name="connsiteY4" fmla="*/ 3572 h 213121"/>
                  <a:gd name="connsiteX5" fmla="*/ 172244 w 429895"/>
                  <a:gd name="connsiteY5" fmla="*/ 116919 h 213121"/>
                  <a:gd name="connsiteX6" fmla="*/ 133192 w 429895"/>
                  <a:gd name="connsiteY6" fmla="*/ 132159 h 213121"/>
                  <a:gd name="connsiteX7" fmla="*/ 92234 w 429895"/>
                  <a:gd name="connsiteY7" fmla="*/ 132159 h 213121"/>
                  <a:gd name="connsiteX8" fmla="*/ 65564 w 429895"/>
                  <a:gd name="connsiteY8" fmla="*/ 142637 h 213121"/>
                  <a:gd name="connsiteX9" fmla="*/ 2699 w 429895"/>
                  <a:gd name="connsiteY9" fmla="*/ 205502 h 213121"/>
                  <a:gd name="connsiteX10" fmla="*/ 5557 w 429895"/>
                  <a:gd name="connsiteY10" fmla="*/ 213122 h 213121"/>
                  <a:gd name="connsiteX11" fmla="*/ 126524 w 429895"/>
                  <a:gd name="connsiteY11" fmla="*/ 213122 h 213121"/>
                  <a:gd name="connsiteX12" fmla="*/ 177007 w 429895"/>
                  <a:gd name="connsiteY12" fmla="*/ 213122 h 213121"/>
                  <a:gd name="connsiteX13" fmla="*/ 199867 w 429895"/>
                  <a:gd name="connsiteY13" fmla="*/ 205502 h 213121"/>
                  <a:gd name="connsiteX14" fmla="*/ 241777 w 429895"/>
                  <a:gd name="connsiteY14" fmla="*/ 163592 h 213121"/>
                  <a:gd name="connsiteX15" fmla="*/ 285592 w 429895"/>
                  <a:gd name="connsiteY15" fmla="*/ 118824 h 213121"/>
                  <a:gd name="connsiteX16" fmla="*/ 300832 w 429895"/>
                  <a:gd name="connsiteY16" fmla="*/ 119777 h 213121"/>
                  <a:gd name="connsiteX17" fmla="*/ 355124 w 429895"/>
                  <a:gd name="connsiteY17" fmla="*/ 175022 h 213121"/>
                  <a:gd name="connsiteX18" fmla="*/ 364649 w 429895"/>
                  <a:gd name="connsiteY18" fmla="*/ 184547 h 213121"/>
                  <a:gd name="connsiteX19" fmla="*/ 387509 w 429895"/>
                  <a:gd name="connsiteY19" fmla="*/ 185499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387509" y="185499"/>
                    </a:moveTo>
                    <a:cubicBezTo>
                      <a:pt x="396082" y="176927"/>
                      <a:pt x="421799" y="151209"/>
                      <a:pt x="425609" y="147399"/>
                    </a:cubicBezTo>
                    <a:cubicBezTo>
                      <a:pt x="431324" y="141684"/>
                      <a:pt x="431324" y="134064"/>
                      <a:pt x="425609" y="128349"/>
                    </a:cubicBezTo>
                    <a:cubicBezTo>
                      <a:pt x="419894" y="122634"/>
                      <a:pt x="305594" y="7382"/>
                      <a:pt x="300832" y="3572"/>
                    </a:cubicBezTo>
                    <a:cubicBezTo>
                      <a:pt x="296069" y="-1191"/>
                      <a:pt x="290354" y="-1191"/>
                      <a:pt x="285592" y="3572"/>
                    </a:cubicBezTo>
                    <a:cubicBezTo>
                      <a:pt x="285592" y="3572"/>
                      <a:pt x="181769" y="107394"/>
                      <a:pt x="172244" y="116919"/>
                    </a:cubicBezTo>
                    <a:cubicBezTo>
                      <a:pt x="162719" y="126444"/>
                      <a:pt x="157004" y="132159"/>
                      <a:pt x="133192" y="132159"/>
                    </a:cubicBezTo>
                    <a:lnTo>
                      <a:pt x="92234" y="132159"/>
                    </a:lnTo>
                    <a:cubicBezTo>
                      <a:pt x="83662" y="132159"/>
                      <a:pt x="76994" y="131207"/>
                      <a:pt x="65564" y="142637"/>
                    </a:cubicBezTo>
                    <a:cubicBezTo>
                      <a:pt x="52229" y="155972"/>
                      <a:pt x="4604" y="203597"/>
                      <a:pt x="2699" y="205502"/>
                    </a:cubicBezTo>
                    <a:cubicBezTo>
                      <a:pt x="-2063" y="210264"/>
                      <a:pt x="-158" y="213122"/>
                      <a:pt x="5557" y="213122"/>
                    </a:cubicBezTo>
                    <a:lnTo>
                      <a:pt x="126524" y="213122"/>
                    </a:lnTo>
                    <a:lnTo>
                      <a:pt x="177007" y="213122"/>
                    </a:lnTo>
                    <a:cubicBezTo>
                      <a:pt x="185579" y="213122"/>
                      <a:pt x="193199" y="213122"/>
                      <a:pt x="199867" y="205502"/>
                    </a:cubicBezTo>
                    <a:cubicBezTo>
                      <a:pt x="207487" y="197882"/>
                      <a:pt x="241777" y="163592"/>
                      <a:pt x="241777" y="163592"/>
                    </a:cubicBezTo>
                    <a:cubicBezTo>
                      <a:pt x="241777" y="163592"/>
                      <a:pt x="283687" y="121682"/>
                      <a:pt x="285592" y="118824"/>
                    </a:cubicBezTo>
                    <a:cubicBezTo>
                      <a:pt x="289402" y="115014"/>
                      <a:pt x="294164" y="112157"/>
                      <a:pt x="300832" y="119777"/>
                    </a:cubicBezTo>
                    <a:cubicBezTo>
                      <a:pt x="310357" y="129302"/>
                      <a:pt x="355124" y="175022"/>
                      <a:pt x="355124" y="175022"/>
                    </a:cubicBezTo>
                    <a:cubicBezTo>
                      <a:pt x="355124" y="175022"/>
                      <a:pt x="358934" y="179784"/>
                      <a:pt x="364649" y="184547"/>
                    </a:cubicBezTo>
                    <a:cubicBezTo>
                      <a:pt x="374174" y="193119"/>
                      <a:pt x="379889" y="193119"/>
                      <a:pt x="387509" y="18549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81" name="Frihandsfigur: Form 1480">
                <a:extLst>
                  <a:ext uri="{FF2B5EF4-FFF2-40B4-BE49-F238E27FC236}">
                    <a16:creationId xmlns:a16="http://schemas.microsoft.com/office/drawing/2014/main" id="{AA68AC49-5305-5A77-C88E-951933FE1A83}"/>
                  </a:ext>
                </a:extLst>
              </p:cNvPr>
              <p:cNvSpPr/>
              <p:nvPr/>
            </p:nvSpPr>
            <p:spPr>
              <a:xfrm>
                <a:off x="9217518" y="1043724"/>
                <a:ext cx="104497" cy="51804"/>
              </a:xfrm>
              <a:custGeom>
                <a:avLst/>
                <a:gdLst>
                  <a:gd name="connsiteX0" fmla="*/ 42386 w 429895"/>
                  <a:gd name="connsiteY0" fmla="*/ 28575 h 213121"/>
                  <a:gd name="connsiteX1" fmla="*/ 4286 w 429895"/>
                  <a:gd name="connsiteY1" fmla="*/ 66675 h 213121"/>
                  <a:gd name="connsiteX2" fmla="*/ 4286 w 429895"/>
                  <a:gd name="connsiteY2" fmla="*/ 85725 h 213121"/>
                  <a:gd name="connsiteX3" fmla="*/ 129064 w 429895"/>
                  <a:gd name="connsiteY3" fmla="*/ 209550 h 213121"/>
                  <a:gd name="connsiteX4" fmla="*/ 144304 w 429895"/>
                  <a:gd name="connsiteY4" fmla="*/ 209550 h 213121"/>
                  <a:gd name="connsiteX5" fmla="*/ 257651 w 429895"/>
                  <a:gd name="connsiteY5" fmla="*/ 96203 h 213121"/>
                  <a:gd name="connsiteX6" fmla="*/ 296704 w 429895"/>
                  <a:gd name="connsiteY6" fmla="*/ 80962 h 213121"/>
                  <a:gd name="connsiteX7" fmla="*/ 337661 w 429895"/>
                  <a:gd name="connsiteY7" fmla="*/ 80962 h 213121"/>
                  <a:gd name="connsiteX8" fmla="*/ 364331 w 429895"/>
                  <a:gd name="connsiteY8" fmla="*/ 70485 h 213121"/>
                  <a:gd name="connsiteX9" fmla="*/ 427196 w 429895"/>
                  <a:gd name="connsiteY9" fmla="*/ 7620 h 213121"/>
                  <a:gd name="connsiteX10" fmla="*/ 424339 w 429895"/>
                  <a:gd name="connsiteY10" fmla="*/ 0 h 213121"/>
                  <a:gd name="connsiteX11" fmla="*/ 302419 w 429895"/>
                  <a:gd name="connsiteY11" fmla="*/ 0 h 213121"/>
                  <a:gd name="connsiteX12" fmla="*/ 251936 w 429895"/>
                  <a:gd name="connsiteY12" fmla="*/ 0 h 213121"/>
                  <a:gd name="connsiteX13" fmla="*/ 229076 w 429895"/>
                  <a:gd name="connsiteY13" fmla="*/ 7620 h 213121"/>
                  <a:gd name="connsiteX14" fmla="*/ 187166 w 429895"/>
                  <a:gd name="connsiteY14" fmla="*/ 49530 h 213121"/>
                  <a:gd name="connsiteX15" fmla="*/ 143351 w 429895"/>
                  <a:gd name="connsiteY15" fmla="*/ 94298 h 213121"/>
                  <a:gd name="connsiteX16" fmla="*/ 128111 w 429895"/>
                  <a:gd name="connsiteY16" fmla="*/ 93345 h 213121"/>
                  <a:gd name="connsiteX17" fmla="*/ 73819 w 429895"/>
                  <a:gd name="connsiteY17" fmla="*/ 38100 h 213121"/>
                  <a:gd name="connsiteX18" fmla="*/ 64294 w 429895"/>
                  <a:gd name="connsiteY18" fmla="*/ 28575 h 213121"/>
                  <a:gd name="connsiteX19" fmla="*/ 42386 w 429895"/>
                  <a:gd name="connsiteY19" fmla="*/ 28575 h 21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9895" h="213121">
                    <a:moveTo>
                      <a:pt x="42386" y="28575"/>
                    </a:moveTo>
                    <a:cubicBezTo>
                      <a:pt x="33814" y="37147"/>
                      <a:pt x="8096" y="62865"/>
                      <a:pt x="4286" y="66675"/>
                    </a:cubicBezTo>
                    <a:cubicBezTo>
                      <a:pt x="-1429" y="72390"/>
                      <a:pt x="-1429" y="80010"/>
                      <a:pt x="4286" y="85725"/>
                    </a:cubicBezTo>
                    <a:cubicBezTo>
                      <a:pt x="10001" y="91440"/>
                      <a:pt x="125254" y="205740"/>
                      <a:pt x="129064" y="209550"/>
                    </a:cubicBezTo>
                    <a:cubicBezTo>
                      <a:pt x="133826" y="214312"/>
                      <a:pt x="139541" y="214312"/>
                      <a:pt x="144304" y="209550"/>
                    </a:cubicBezTo>
                    <a:cubicBezTo>
                      <a:pt x="144304" y="209550"/>
                      <a:pt x="248126" y="105728"/>
                      <a:pt x="257651" y="96203"/>
                    </a:cubicBezTo>
                    <a:cubicBezTo>
                      <a:pt x="267176" y="86678"/>
                      <a:pt x="272891" y="80962"/>
                      <a:pt x="296704" y="80962"/>
                    </a:cubicBezTo>
                    <a:lnTo>
                      <a:pt x="337661" y="80962"/>
                    </a:lnTo>
                    <a:cubicBezTo>
                      <a:pt x="346234" y="80962"/>
                      <a:pt x="352901" y="81915"/>
                      <a:pt x="364331" y="70485"/>
                    </a:cubicBezTo>
                    <a:cubicBezTo>
                      <a:pt x="377666" y="57150"/>
                      <a:pt x="425291" y="9525"/>
                      <a:pt x="427196" y="7620"/>
                    </a:cubicBezTo>
                    <a:cubicBezTo>
                      <a:pt x="431959" y="2857"/>
                      <a:pt x="430054" y="0"/>
                      <a:pt x="424339" y="0"/>
                    </a:cubicBezTo>
                    <a:lnTo>
                      <a:pt x="302419" y="0"/>
                    </a:lnTo>
                    <a:lnTo>
                      <a:pt x="251936" y="0"/>
                    </a:lnTo>
                    <a:cubicBezTo>
                      <a:pt x="243364" y="0"/>
                      <a:pt x="235744" y="0"/>
                      <a:pt x="229076" y="7620"/>
                    </a:cubicBezTo>
                    <a:cubicBezTo>
                      <a:pt x="221456" y="15240"/>
                      <a:pt x="187166" y="49530"/>
                      <a:pt x="187166" y="49530"/>
                    </a:cubicBezTo>
                    <a:cubicBezTo>
                      <a:pt x="187166" y="49530"/>
                      <a:pt x="145256" y="91440"/>
                      <a:pt x="143351" y="94298"/>
                    </a:cubicBezTo>
                    <a:cubicBezTo>
                      <a:pt x="139541" y="98108"/>
                      <a:pt x="134779" y="100965"/>
                      <a:pt x="128111" y="93345"/>
                    </a:cubicBezTo>
                    <a:cubicBezTo>
                      <a:pt x="118586" y="83820"/>
                      <a:pt x="73819" y="38100"/>
                      <a:pt x="73819" y="38100"/>
                    </a:cubicBezTo>
                    <a:cubicBezTo>
                      <a:pt x="73819" y="38100"/>
                      <a:pt x="70009" y="33338"/>
                      <a:pt x="64294" y="28575"/>
                    </a:cubicBezTo>
                    <a:cubicBezTo>
                      <a:pt x="55721" y="20955"/>
                      <a:pt x="50006" y="20955"/>
                      <a:pt x="42386" y="2857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1482" name="Frihandsfigur: Form 1481">
                <a:extLst>
                  <a:ext uri="{FF2B5EF4-FFF2-40B4-BE49-F238E27FC236}">
                    <a16:creationId xmlns:a16="http://schemas.microsoft.com/office/drawing/2014/main" id="{E1D113C3-551F-ECE4-3538-0B382922D263}"/>
                  </a:ext>
                </a:extLst>
              </p:cNvPr>
              <p:cNvSpPr/>
              <p:nvPr/>
            </p:nvSpPr>
            <p:spPr>
              <a:xfrm>
                <a:off x="9235346" y="1028790"/>
                <a:ext cx="30330" cy="30330"/>
              </a:xfrm>
              <a:custGeom>
                <a:avLst/>
                <a:gdLst>
                  <a:gd name="connsiteX0" fmla="*/ 58579 w 124777"/>
                  <a:gd name="connsiteY0" fmla="*/ 123349 h 124777"/>
                  <a:gd name="connsiteX1" fmla="*/ 1429 w 124777"/>
                  <a:gd name="connsiteY1" fmla="*/ 66199 h 124777"/>
                  <a:gd name="connsiteX2" fmla="*/ 1429 w 124777"/>
                  <a:gd name="connsiteY2" fmla="*/ 58579 h 124777"/>
                  <a:gd name="connsiteX3" fmla="*/ 58579 w 124777"/>
                  <a:gd name="connsiteY3" fmla="*/ 1429 h 124777"/>
                  <a:gd name="connsiteX4" fmla="*/ 66199 w 124777"/>
                  <a:gd name="connsiteY4" fmla="*/ 1429 h 124777"/>
                  <a:gd name="connsiteX5" fmla="*/ 123349 w 124777"/>
                  <a:gd name="connsiteY5" fmla="*/ 58579 h 124777"/>
                  <a:gd name="connsiteX6" fmla="*/ 123349 w 124777"/>
                  <a:gd name="connsiteY6" fmla="*/ 66199 h 124777"/>
                  <a:gd name="connsiteX7" fmla="*/ 66199 w 124777"/>
                  <a:gd name="connsiteY7" fmla="*/ 123349 h 124777"/>
                  <a:gd name="connsiteX8" fmla="*/ 58579 w 124777"/>
                  <a:gd name="connsiteY8" fmla="*/ 123349 h 12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777" h="124777">
                    <a:moveTo>
                      <a:pt x="58579" y="123349"/>
                    </a:moveTo>
                    <a:lnTo>
                      <a:pt x="1429" y="66199"/>
                    </a:lnTo>
                    <a:cubicBezTo>
                      <a:pt x="-476" y="64294"/>
                      <a:pt x="-476" y="60484"/>
                      <a:pt x="1429" y="58579"/>
                    </a:cubicBezTo>
                    <a:lnTo>
                      <a:pt x="58579" y="1429"/>
                    </a:lnTo>
                    <a:cubicBezTo>
                      <a:pt x="60484" y="-476"/>
                      <a:pt x="64294" y="-476"/>
                      <a:pt x="66199" y="1429"/>
                    </a:cubicBezTo>
                    <a:lnTo>
                      <a:pt x="123349" y="58579"/>
                    </a:lnTo>
                    <a:cubicBezTo>
                      <a:pt x="125254" y="60484"/>
                      <a:pt x="125254" y="64294"/>
                      <a:pt x="123349" y="66199"/>
                    </a:cubicBezTo>
                    <a:lnTo>
                      <a:pt x="66199" y="123349"/>
                    </a:lnTo>
                    <a:cubicBezTo>
                      <a:pt x="64294" y="125254"/>
                      <a:pt x="60484" y="125254"/>
                      <a:pt x="58579" y="12334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id="{2FCA99BF-E065-1873-18B2-8B94F891694F}"/>
              </a:ext>
            </a:extLst>
          </p:cNvPr>
          <p:cNvGrpSpPr/>
          <p:nvPr/>
        </p:nvGrpSpPr>
        <p:grpSpPr>
          <a:xfrm>
            <a:off x="8482240" y="4657360"/>
            <a:ext cx="191584" cy="300174"/>
            <a:chOff x="8283264" y="4170069"/>
            <a:chExt cx="234724" cy="367766"/>
          </a:xfrm>
        </p:grpSpPr>
        <p:grpSp>
          <p:nvGrpSpPr>
            <p:cNvPr id="14" name="Grupp 13">
              <a:extLst>
                <a:ext uri="{FF2B5EF4-FFF2-40B4-BE49-F238E27FC236}">
                  <a16:creationId xmlns:a16="http://schemas.microsoft.com/office/drawing/2014/main" id="{FFD88B85-CD3B-8C7C-748C-6E56156E1177}"/>
                </a:ext>
              </a:extLst>
            </p:cNvPr>
            <p:cNvGrpSpPr/>
            <p:nvPr/>
          </p:nvGrpSpPr>
          <p:grpSpPr>
            <a:xfrm>
              <a:off x="8283264" y="4170069"/>
              <a:ext cx="234724" cy="367766"/>
              <a:chOff x="8867166" y="413755"/>
              <a:chExt cx="420400" cy="658687"/>
            </a:xfrm>
          </p:grpSpPr>
          <p:sp>
            <p:nvSpPr>
              <p:cNvPr id="20" name="Ellips 19">
                <a:extLst>
                  <a:ext uri="{FF2B5EF4-FFF2-40B4-BE49-F238E27FC236}">
                    <a16:creationId xmlns:a16="http://schemas.microsoft.com/office/drawing/2014/main" id="{960B0CFC-6EC2-9FDC-FB6F-EF86EA15F393}"/>
                  </a:ext>
                </a:extLst>
              </p:cNvPr>
              <p:cNvSpPr/>
              <p:nvPr/>
            </p:nvSpPr>
            <p:spPr>
              <a:xfrm>
                <a:off x="8867166" y="413755"/>
                <a:ext cx="420400" cy="420400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21" name="Rak koppling 20">
                <a:extLst>
                  <a:ext uri="{FF2B5EF4-FFF2-40B4-BE49-F238E27FC236}">
                    <a16:creationId xmlns:a16="http://schemas.microsoft.com/office/drawing/2014/main" id="{9E9BB1FB-2222-6E8B-2C0C-92170937A3C4}"/>
                  </a:ext>
                </a:extLst>
              </p:cNvPr>
              <p:cNvCxnSpPr>
                <a:cxnSpLocks/>
                <a:stCxn id="20" idx="4"/>
              </p:cNvCxnSpPr>
              <p:nvPr/>
            </p:nvCxnSpPr>
            <p:spPr>
              <a:xfrm>
                <a:off x="9077366" y="834155"/>
                <a:ext cx="0" cy="238287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upp 14">
              <a:extLst>
                <a:ext uri="{FF2B5EF4-FFF2-40B4-BE49-F238E27FC236}">
                  <a16:creationId xmlns:a16="http://schemas.microsoft.com/office/drawing/2014/main" id="{80059EE4-DBEA-097C-C3F3-2A4B84418D47}"/>
                </a:ext>
              </a:extLst>
            </p:cNvPr>
            <p:cNvGrpSpPr/>
            <p:nvPr/>
          </p:nvGrpSpPr>
          <p:grpSpPr>
            <a:xfrm>
              <a:off x="8361852" y="4221319"/>
              <a:ext cx="70522" cy="130483"/>
              <a:chOff x="5847369" y="1471830"/>
              <a:chExt cx="573881" cy="1061820"/>
            </a:xfrm>
            <a:solidFill>
              <a:schemeClr val="bg2">
                <a:lumMod val="25000"/>
              </a:schemeClr>
            </a:solidFill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284E1400-54F1-1E6B-26E5-87B3099BBA54}"/>
                  </a:ext>
                </a:extLst>
              </p:cNvPr>
              <p:cNvSpPr/>
              <p:nvPr/>
            </p:nvSpPr>
            <p:spPr>
              <a:xfrm>
                <a:off x="5847369" y="2342693"/>
                <a:ext cx="573881" cy="19095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2FC4FDB2-9704-8593-BC35-3212DFD5E2F0}"/>
                  </a:ext>
                </a:extLst>
              </p:cNvPr>
              <p:cNvSpPr/>
              <p:nvPr/>
            </p:nvSpPr>
            <p:spPr>
              <a:xfrm>
                <a:off x="5847369" y="2034936"/>
                <a:ext cx="573881" cy="19095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FA5DC0F0-7AC1-240B-1989-495CBC14BB24}"/>
                  </a:ext>
                </a:extLst>
              </p:cNvPr>
              <p:cNvSpPr/>
              <p:nvPr/>
            </p:nvSpPr>
            <p:spPr>
              <a:xfrm>
                <a:off x="5847369" y="1744928"/>
                <a:ext cx="573881" cy="19095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9" name="Rektangel 646">
                <a:extLst>
                  <a:ext uri="{FF2B5EF4-FFF2-40B4-BE49-F238E27FC236}">
                    <a16:creationId xmlns:a16="http://schemas.microsoft.com/office/drawing/2014/main" id="{49EA5819-86F1-67BE-53C0-460745FA4611}"/>
                  </a:ext>
                </a:extLst>
              </p:cNvPr>
              <p:cNvSpPr/>
              <p:nvPr/>
            </p:nvSpPr>
            <p:spPr>
              <a:xfrm>
                <a:off x="5847369" y="1471830"/>
                <a:ext cx="573881" cy="190957"/>
              </a:xfrm>
              <a:custGeom>
                <a:avLst/>
                <a:gdLst>
                  <a:gd name="connsiteX0" fmla="*/ 0 w 573881"/>
                  <a:gd name="connsiteY0" fmla="*/ 0 h 190956"/>
                  <a:gd name="connsiteX1" fmla="*/ 573881 w 573881"/>
                  <a:gd name="connsiteY1" fmla="*/ 0 h 190956"/>
                  <a:gd name="connsiteX2" fmla="*/ 573881 w 573881"/>
                  <a:gd name="connsiteY2" fmla="*/ 190956 h 190956"/>
                  <a:gd name="connsiteX3" fmla="*/ 0 w 573881"/>
                  <a:gd name="connsiteY3" fmla="*/ 190956 h 190956"/>
                  <a:gd name="connsiteX4" fmla="*/ 0 w 573881"/>
                  <a:gd name="connsiteY4" fmla="*/ 0 h 190956"/>
                  <a:gd name="connsiteX0" fmla="*/ 0 w 573881"/>
                  <a:gd name="connsiteY0" fmla="*/ 190956 h 190956"/>
                  <a:gd name="connsiteX1" fmla="*/ 573881 w 573881"/>
                  <a:gd name="connsiteY1" fmla="*/ 0 h 190956"/>
                  <a:gd name="connsiteX2" fmla="*/ 573881 w 573881"/>
                  <a:gd name="connsiteY2" fmla="*/ 190956 h 190956"/>
                  <a:gd name="connsiteX3" fmla="*/ 0 w 573881"/>
                  <a:gd name="connsiteY3" fmla="*/ 190956 h 190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3881" h="190956">
                    <a:moveTo>
                      <a:pt x="0" y="190956"/>
                    </a:moveTo>
                    <a:lnTo>
                      <a:pt x="573881" y="0"/>
                    </a:lnTo>
                    <a:lnTo>
                      <a:pt x="573881" y="190956"/>
                    </a:lnTo>
                    <a:lnTo>
                      <a:pt x="0" y="1909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sp>
        <p:nvSpPr>
          <p:cNvPr id="1215" name="XL_VAR_Txt_TOT_YTD_Antal_medarbetare">
            <a:extLst>
              <a:ext uri="{FF2B5EF4-FFF2-40B4-BE49-F238E27FC236}">
                <a16:creationId xmlns:a16="http://schemas.microsoft.com/office/drawing/2014/main" id="{215BAD6E-5E1C-8399-79CB-62ADC62C5CC4}"/>
              </a:ext>
            </a:extLst>
          </p:cNvPr>
          <p:cNvSpPr txBox="1"/>
          <p:nvPr/>
        </p:nvSpPr>
        <p:spPr>
          <a:xfrm>
            <a:off x="501485" y="1999201"/>
            <a:ext cx="1628194" cy="84023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945</a:t>
            </a:r>
            <a:endParaRPr kumimoji="0" lang="sv-SE" sz="18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216" name="Rak koppling 1215">
            <a:extLst>
              <a:ext uri="{FF2B5EF4-FFF2-40B4-BE49-F238E27FC236}">
                <a16:creationId xmlns:a16="http://schemas.microsoft.com/office/drawing/2014/main" id="{AE98FA50-DCFC-42E5-4B9E-5CB0C8C5297F}"/>
              </a:ext>
            </a:extLst>
          </p:cNvPr>
          <p:cNvCxnSpPr>
            <a:cxnSpLocks/>
          </p:cNvCxnSpPr>
          <p:nvPr/>
        </p:nvCxnSpPr>
        <p:spPr>
          <a:xfrm>
            <a:off x="501485" y="1875820"/>
            <a:ext cx="3060000" cy="0"/>
          </a:xfrm>
          <a:prstGeom prst="line">
            <a:avLst/>
          </a:prstGeom>
          <a:ln w="12700"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17" name="Grupp 1216">
            <a:extLst>
              <a:ext uri="{FF2B5EF4-FFF2-40B4-BE49-F238E27FC236}">
                <a16:creationId xmlns:a16="http://schemas.microsoft.com/office/drawing/2014/main" id="{C2F9886D-3C0E-7CFA-0C2D-6E0C3CA9D777}"/>
              </a:ext>
            </a:extLst>
          </p:cNvPr>
          <p:cNvGrpSpPr/>
          <p:nvPr/>
        </p:nvGrpSpPr>
        <p:grpSpPr>
          <a:xfrm>
            <a:off x="1789632" y="2008507"/>
            <a:ext cx="1822996" cy="970913"/>
            <a:chOff x="1838288" y="2235372"/>
            <a:chExt cx="1919113" cy="1022104"/>
          </a:xfrm>
        </p:grpSpPr>
        <p:grpSp>
          <p:nvGrpSpPr>
            <p:cNvPr id="1218" name="Grupp 1217">
              <a:extLst>
                <a:ext uri="{FF2B5EF4-FFF2-40B4-BE49-F238E27FC236}">
                  <a16:creationId xmlns:a16="http://schemas.microsoft.com/office/drawing/2014/main" id="{A0E1F363-31F8-6004-FB10-6A7185CEFC78}"/>
                </a:ext>
              </a:extLst>
            </p:cNvPr>
            <p:cNvGrpSpPr/>
            <p:nvPr/>
          </p:nvGrpSpPr>
          <p:grpSpPr>
            <a:xfrm>
              <a:off x="1838288" y="2759395"/>
              <a:ext cx="1919110" cy="498081"/>
              <a:chOff x="-5193860" y="2672299"/>
              <a:chExt cx="11341084" cy="2943437"/>
            </a:xfrm>
            <a:solidFill>
              <a:schemeClr val="accent1"/>
            </a:solidFill>
          </p:grpSpPr>
          <p:pic>
            <p:nvPicPr>
              <p:cNvPr id="1300" name="Bild 1299" descr="Man kontur">
                <a:extLst>
                  <a:ext uri="{FF2B5EF4-FFF2-40B4-BE49-F238E27FC236}">
                    <a16:creationId xmlns:a16="http://schemas.microsoft.com/office/drawing/2014/main" id="{C248FFC7-49E6-6FA0-B6E0-586F0868C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9040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01" name="Bild 1300" descr="Kvinna kontur">
                <a:extLst>
                  <a:ext uri="{FF2B5EF4-FFF2-40B4-BE49-F238E27FC236}">
                    <a16:creationId xmlns:a16="http://schemas.microsoft.com/office/drawing/2014/main" id="{28CC7851-3B31-9BB6-8F87-CF0EB8B570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02111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02" name="Bild 1301" descr="Man kontur">
                <a:extLst>
                  <a:ext uri="{FF2B5EF4-FFF2-40B4-BE49-F238E27FC236}">
                    <a16:creationId xmlns:a16="http://schemas.microsoft.com/office/drawing/2014/main" id="{7E5D6409-E0E8-9F5F-982C-26073374B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08253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03" name="Bild 1302" descr="Kvinna kontur">
                <a:extLst>
                  <a:ext uri="{FF2B5EF4-FFF2-40B4-BE49-F238E27FC236}">
                    <a16:creationId xmlns:a16="http://schemas.microsoft.com/office/drawing/2014/main" id="{D9E7C733-0585-BBDA-E8EA-C55061380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061324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04" name="Bild 1303" descr="Man kontur">
                <a:extLst>
                  <a:ext uri="{FF2B5EF4-FFF2-40B4-BE49-F238E27FC236}">
                    <a16:creationId xmlns:a16="http://schemas.microsoft.com/office/drawing/2014/main" id="{22D07901-4113-E4A0-99B4-93930FEC9F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55182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05" name="Bild 1304" descr="Kvinna kontur">
                <a:extLst>
                  <a:ext uri="{FF2B5EF4-FFF2-40B4-BE49-F238E27FC236}">
                    <a16:creationId xmlns:a16="http://schemas.microsoft.com/office/drawing/2014/main" id="{78E115D0-982C-397B-CE9C-444967149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514395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06" name="Bild 1305" descr="Man kontur">
                <a:extLst>
                  <a:ext uri="{FF2B5EF4-FFF2-40B4-BE49-F238E27FC236}">
                    <a16:creationId xmlns:a16="http://schemas.microsoft.com/office/drawing/2014/main" id="{DE7E5439-AFCE-5387-494E-108A60976F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967466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07" name="Bild 1306" descr="Kvinna kontur">
                <a:extLst>
                  <a:ext uri="{FF2B5EF4-FFF2-40B4-BE49-F238E27FC236}">
                    <a16:creationId xmlns:a16="http://schemas.microsoft.com/office/drawing/2014/main" id="{A377D2A9-5296-63EA-AE7B-34A53BE35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420537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08" name="Bild 1307" descr="Man kontur">
                <a:extLst>
                  <a:ext uri="{FF2B5EF4-FFF2-40B4-BE49-F238E27FC236}">
                    <a16:creationId xmlns:a16="http://schemas.microsoft.com/office/drawing/2014/main" id="{1B7C5016-B75A-7B0A-ECD3-C08324220D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26679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09" name="Bild 1308" descr="Kvinna kontur">
                <a:extLst>
                  <a:ext uri="{FF2B5EF4-FFF2-40B4-BE49-F238E27FC236}">
                    <a16:creationId xmlns:a16="http://schemas.microsoft.com/office/drawing/2014/main" id="{463A4B23-DBFE-3625-B344-A9239DC8F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779750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10" name="Bild 1309" descr="Man kontur">
                <a:extLst>
                  <a:ext uri="{FF2B5EF4-FFF2-40B4-BE49-F238E27FC236}">
                    <a16:creationId xmlns:a16="http://schemas.microsoft.com/office/drawing/2014/main" id="{F14B9EE2-43CF-4E7E-0503-D198DFEAD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873608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11" name="Bild 1310" descr="Kvinna kontur">
                <a:extLst>
                  <a:ext uri="{FF2B5EF4-FFF2-40B4-BE49-F238E27FC236}">
                    <a16:creationId xmlns:a16="http://schemas.microsoft.com/office/drawing/2014/main" id="{280B9AFE-FAEC-1308-925B-B530F7348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232824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12" name="Bild 1311" descr="Man kontur">
                <a:extLst>
                  <a:ext uri="{FF2B5EF4-FFF2-40B4-BE49-F238E27FC236}">
                    <a16:creationId xmlns:a16="http://schemas.microsoft.com/office/drawing/2014/main" id="{FFC2165E-80E5-1060-632A-1B147715A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1581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13" name="Bild 1312" descr="Kvinna kontur">
                <a:extLst>
                  <a:ext uri="{FF2B5EF4-FFF2-40B4-BE49-F238E27FC236}">
                    <a16:creationId xmlns:a16="http://schemas.microsoft.com/office/drawing/2014/main" id="{11006663-9A70-1213-9667-660F26F00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94652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14" name="Bild 1313" descr="Man kontur">
                <a:extLst>
                  <a:ext uri="{FF2B5EF4-FFF2-40B4-BE49-F238E27FC236}">
                    <a16:creationId xmlns:a16="http://schemas.microsoft.com/office/drawing/2014/main" id="{7AB6CC13-675B-228B-D322-8725DFE9A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00794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15" name="Bild 1314" descr="Kvinna kontur">
                <a:extLst>
                  <a:ext uri="{FF2B5EF4-FFF2-40B4-BE49-F238E27FC236}">
                    <a16:creationId xmlns:a16="http://schemas.microsoft.com/office/drawing/2014/main" id="{FBAF3C53-5E7D-5CE0-B5D6-342B2C363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053865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16" name="Bild 1315" descr="Man kontur">
                <a:extLst>
                  <a:ext uri="{FF2B5EF4-FFF2-40B4-BE49-F238E27FC236}">
                    <a16:creationId xmlns:a16="http://schemas.microsoft.com/office/drawing/2014/main" id="{EE507F90-3D5A-0583-9D31-B7C658A038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47723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17" name="Bild 1316" descr="Kvinna kontur">
                <a:extLst>
                  <a:ext uri="{FF2B5EF4-FFF2-40B4-BE49-F238E27FC236}">
                    <a16:creationId xmlns:a16="http://schemas.microsoft.com/office/drawing/2014/main" id="{591A44BF-2E31-8093-01C7-BBC1272416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506936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18" name="Bild 1317" descr="Man kontur">
                <a:extLst>
                  <a:ext uri="{FF2B5EF4-FFF2-40B4-BE49-F238E27FC236}">
                    <a16:creationId xmlns:a16="http://schemas.microsoft.com/office/drawing/2014/main" id="{45EDF3D8-1AC2-9F1B-2F8E-FE8E07B35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960007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19" name="Bild 1318" descr="Kvinna kontur">
                <a:extLst>
                  <a:ext uri="{FF2B5EF4-FFF2-40B4-BE49-F238E27FC236}">
                    <a16:creationId xmlns:a16="http://schemas.microsoft.com/office/drawing/2014/main" id="{220AD1D5-A750-D9C8-F6FE-EF15CB28B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413078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20" name="Bild 1319" descr="Man kontur">
                <a:extLst>
                  <a:ext uri="{FF2B5EF4-FFF2-40B4-BE49-F238E27FC236}">
                    <a16:creationId xmlns:a16="http://schemas.microsoft.com/office/drawing/2014/main" id="{3C07FB34-AC4E-0B25-7494-913505B1C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19220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21" name="Bild 1320" descr="Kvinna kontur">
                <a:extLst>
                  <a:ext uri="{FF2B5EF4-FFF2-40B4-BE49-F238E27FC236}">
                    <a16:creationId xmlns:a16="http://schemas.microsoft.com/office/drawing/2014/main" id="{D36D4801-FB7B-3A92-1588-75F8257C80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772291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22" name="Bild 1321" descr="Man kontur">
                <a:extLst>
                  <a:ext uri="{FF2B5EF4-FFF2-40B4-BE49-F238E27FC236}">
                    <a16:creationId xmlns:a16="http://schemas.microsoft.com/office/drawing/2014/main" id="{2C879DC4-5188-FEF4-3963-B9CB731EF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866149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23" name="Bild 1322" descr="Kvinna kontur">
                <a:extLst>
                  <a:ext uri="{FF2B5EF4-FFF2-40B4-BE49-F238E27FC236}">
                    <a16:creationId xmlns:a16="http://schemas.microsoft.com/office/drawing/2014/main" id="{B3107A42-6A96-54AE-BEDA-5448EA82A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225365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24" name="Bild 1323" descr="Man kontur">
                <a:extLst>
                  <a:ext uri="{FF2B5EF4-FFF2-40B4-BE49-F238E27FC236}">
                    <a16:creationId xmlns:a16="http://schemas.microsoft.com/office/drawing/2014/main" id="{628AAA41-BC80-9EC5-BE6A-ECE580DF3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1581" y="470133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25" name="Bild 1324" descr="Kvinna kontur">
                <a:extLst>
                  <a:ext uri="{FF2B5EF4-FFF2-40B4-BE49-F238E27FC236}">
                    <a16:creationId xmlns:a16="http://schemas.microsoft.com/office/drawing/2014/main" id="{8F99BAAB-B477-8169-1AC2-CEEEE6ECD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94652" y="470133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26" name="Bild 1325" descr="Man kontur">
                <a:extLst>
                  <a:ext uri="{FF2B5EF4-FFF2-40B4-BE49-F238E27FC236}">
                    <a16:creationId xmlns:a16="http://schemas.microsoft.com/office/drawing/2014/main" id="{8D3809DB-4822-9A8F-7532-E795009E8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00794" y="470133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27" name="Bild 1326" descr="Kvinna kontur">
                <a:extLst>
                  <a:ext uri="{FF2B5EF4-FFF2-40B4-BE49-F238E27FC236}">
                    <a16:creationId xmlns:a16="http://schemas.microsoft.com/office/drawing/2014/main" id="{8B8BCFD6-2E9E-A74F-9C55-52385CFCE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053865" y="470133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28" name="Bild 1327" descr="Man kontur">
                <a:extLst>
                  <a:ext uri="{FF2B5EF4-FFF2-40B4-BE49-F238E27FC236}">
                    <a16:creationId xmlns:a16="http://schemas.microsoft.com/office/drawing/2014/main" id="{3AFAFC7C-1599-332F-99C8-569BFA0C63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47723" y="470133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29" name="Bild 1328" descr="Kvinna kontur">
                <a:extLst>
                  <a:ext uri="{FF2B5EF4-FFF2-40B4-BE49-F238E27FC236}">
                    <a16:creationId xmlns:a16="http://schemas.microsoft.com/office/drawing/2014/main" id="{866DBA5E-B085-CC1B-00A1-F11C669BC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506936" y="470133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30" name="Bild 1329" descr="Man kontur">
                <a:extLst>
                  <a:ext uri="{FF2B5EF4-FFF2-40B4-BE49-F238E27FC236}">
                    <a16:creationId xmlns:a16="http://schemas.microsoft.com/office/drawing/2014/main" id="{25413691-3FBF-CAC7-6411-3A9B888F0D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960007" y="470133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31" name="Bild 1330" descr="Man kontur">
                <a:extLst>
                  <a:ext uri="{FF2B5EF4-FFF2-40B4-BE49-F238E27FC236}">
                    <a16:creationId xmlns:a16="http://schemas.microsoft.com/office/drawing/2014/main" id="{B9C95BBA-C7A4-EBFC-4E31-D9F56D21E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5186401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32" name="Bild 1331" descr="Kvinna kontur">
                <a:extLst>
                  <a:ext uri="{FF2B5EF4-FFF2-40B4-BE49-F238E27FC236}">
                    <a16:creationId xmlns:a16="http://schemas.microsoft.com/office/drawing/2014/main" id="{9285BB1F-598E-C652-236F-63655760E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4733330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33" name="Bild 1332" descr="Man kontur">
                <a:extLst>
                  <a:ext uri="{FF2B5EF4-FFF2-40B4-BE49-F238E27FC236}">
                    <a16:creationId xmlns:a16="http://schemas.microsoft.com/office/drawing/2014/main" id="{DFBD7756-063D-54C9-1342-4C5BC5A4C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3827188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34" name="Bild 1333" descr="Kvinna kontur">
                <a:extLst>
                  <a:ext uri="{FF2B5EF4-FFF2-40B4-BE49-F238E27FC236}">
                    <a16:creationId xmlns:a16="http://schemas.microsoft.com/office/drawing/2014/main" id="{DD915E5D-F0CD-133C-D31D-65E99AD0C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3374117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35" name="Bild 1334" descr="Man kontur">
                <a:extLst>
                  <a:ext uri="{FF2B5EF4-FFF2-40B4-BE49-F238E27FC236}">
                    <a16:creationId xmlns:a16="http://schemas.microsoft.com/office/drawing/2014/main" id="{50CB925E-0A24-D938-08AA-11C57F3EA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4280259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36" name="Bild 1335" descr="Kvinna kontur">
                <a:extLst>
                  <a:ext uri="{FF2B5EF4-FFF2-40B4-BE49-F238E27FC236}">
                    <a16:creationId xmlns:a16="http://schemas.microsoft.com/office/drawing/2014/main" id="{97C73904-AD43-5F6A-7C08-116639B83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921046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37" name="Bild 1336" descr="Man kontur">
                <a:extLst>
                  <a:ext uri="{FF2B5EF4-FFF2-40B4-BE49-F238E27FC236}">
                    <a16:creationId xmlns:a16="http://schemas.microsoft.com/office/drawing/2014/main" id="{27DFF7B9-2342-6ED7-234B-A28718533F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2467975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38" name="Bild 1337" descr="Kvinna kontur">
                <a:extLst>
                  <a:ext uri="{FF2B5EF4-FFF2-40B4-BE49-F238E27FC236}">
                    <a16:creationId xmlns:a16="http://schemas.microsoft.com/office/drawing/2014/main" id="{EFFD2E6D-FC43-D474-EEF2-1C0B4551F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014904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39" name="Bild 1338" descr="Man kontur">
                <a:extLst>
                  <a:ext uri="{FF2B5EF4-FFF2-40B4-BE49-F238E27FC236}">
                    <a16:creationId xmlns:a16="http://schemas.microsoft.com/office/drawing/2014/main" id="{4DEAEC46-72F7-828D-674C-9C2BD56CC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108762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40" name="Bild 1339" descr="Kvinna kontur">
                <a:extLst>
                  <a:ext uri="{FF2B5EF4-FFF2-40B4-BE49-F238E27FC236}">
                    <a16:creationId xmlns:a16="http://schemas.microsoft.com/office/drawing/2014/main" id="{EE91EFE6-C9AE-2197-2AD9-3FEC45BC9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655691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36" name="Bild 1535" descr="Man kontur">
                <a:extLst>
                  <a:ext uri="{FF2B5EF4-FFF2-40B4-BE49-F238E27FC236}">
                    <a16:creationId xmlns:a16="http://schemas.microsoft.com/office/drawing/2014/main" id="{0A09C69E-25B5-CD2D-1AE3-3F02D621E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561833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37" name="Bild 1536" descr="Kvinna kontur">
                <a:extLst>
                  <a:ext uri="{FF2B5EF4-FFF2-40B4-BE49-F238E27FC236}">
                    <a16:creationId xmlns:a16="http://schemas.microsoft.com/office/drawing/2014/main" id="{8A59DFB9-05E1-9292-D01C-9A68217E1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02617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38" name="Bild 1537" descr="Man kontur">
                <a:extLst>
                  <a:ext uri="{FF2B5EF4-FFF2-40B4-BE49-F238E27FC236}">
                    <a16:creationId xmlns:a16="http://schemas.microsoft.com/office/drawing/2014/main" id="{4D9BCBFD-BCAC-B3B6-D60B-F1BBAEAC0D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5193860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39" name="Bild 1538" descr="Kvinna kontur">
                <a:extLst>
                  <a:ext uri="{FF2B5EF4-FFF2-40B4-BE49-F238E27FC236}">
                    <a16:creationId xmlns:a16="http://schemas.microsoft.com/office/drawing/2014/main" id="{E432B3BE-3134-E5A4-318E-B924F72E0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4740789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40" name="Bild 1539" descr="Man kontur">
                <a:extLst>
                  <a:ext uri="{FF2B5EF4-FFF2-40B4-BE49-F238E27FC236}">
                    <a16:creationId xmlns:a16="http://schemas.microsoft.com/office/drawing/2014/main" id="{4C12FD80-97C6-6654-1532-07A610A663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3834647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41" name="Bild 1540" descr="Kvinna kontur">
                <a:extLst>
                  <a:ext uri="{FF2B5EF4-FFF2-40B4-BE49-F238E27FC236}">
                    <a16:creationId xmlns:a16="http://schemas.microsoft.com/office/drawing/2014/main" id="{1C900DBB-7EF5-BEB8-C91C-6CA3D83A1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3381576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42" name="Bild 1541" descr="Man kontur">
                <a:extLst>
                  <a:ext uri="{FF2B5EF4-FFF2-40B4-BE49-F238E27FC236}">
                    <a16:creationId xmlns:a16="http://schemas.microsoft.com/office/drawing/2014/main" id="{216C60E6-509E-F831-B8F0-F82BB7B12A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4287718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43" name="Bild 1542" descr="Kvinna kontur">
                <a:extLst>
                  <a:ext uri="{FF2B5EF4-FFF2-40B4-BE49-F238E27FC236}">
                    <a16:creationId xmlns:a16="http://schemas.microsoft.com/office/drawing/2014/main" id="{1149EE5D-3C40-3B7C-9961-4732E2045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928505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44" name="Bild 1543" descr="Man kontur">
                <a:extLst>
                  <a:ext uri="{FF2B5EF4-FFF2-40B4-BE49-F238E27FC236}">
                    <a16:creationId xmlns:a16="http://schemas.microsoft.com/office/drawing/2014/main" id="{9CE56A55-4B52-7F02-1154-E835061D9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2475434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45" name="Bild 1544" descr="Kvinna kontur">
                <a:extLst>
                  <a:ext uri="{FF2B5EF4-FFF2-40B4-BE49-F238E27FC236}">
                    <a16:creationId xmlns:a16="http://schemas.microsoft.com/office/drawing/2014/main" id="{1A4DA7F9-409B-4C79-68CC-7FE9EAB087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022363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46" name="Bild 1545" descr="Man kontur">
                <a:extLst>
                  <a:ext uri="{FF2B5EF4-FFF2-40B4-BE49-F238E27FC236}">
                    <a16:creationId xmlns:a16="http://schemas.microsoft.com/office/drawing/2014/main" id="{AA58B403-CAD2-66CD-2F3D-3A6EE4102E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116221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47" name="Bild 1546" descr="Kvinna kontur">
                <a:extLst>
                  <a:ext uri="{FF2B5EF4-FFF2-40B4-BE49-F238E27FC236}">
                    <a16:creationId xmlns:a16="http://schemas.microsoft.com/office/drawing/2014/main" id="{9AF9C1C6-9C75-3809-39BB-AC3A7AD962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663150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48" name="Bild 1547" descr="Man kontur">
                <a:extLst>
                  <a:ext uri="{FF2B5EF4-FFF2-40B4-BE49-F238E27FC236}">
                    <a16:creationId xmlns:a16="http://schemas.microsoft.com/office/drawing/2014/main" id="{A830DAF0-3AC7-21E0-EDCA-29C1FCE2E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569292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49" name="Bild 1548" descr="Kvinna kontur">
                <a:extLst>
                  <a:ext uri="{FF2B5EF4-FFF2-40B4-BE49-F238E27FC236}">
                    <a16:creationId xmlns:a16="http://schemas.microsoft.com/office/drawing/2014/main" id="{245E872B-5A66-84ED-7955-0F3B7C9AF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10076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50" name="Bild 1549" descr="Man kontur">
                <a:extLst>
                  <a:ext uri="{FF2B5EF4-FFF2-40B4-BE49-F238E27FC236}">
                    <a16:creationId xmlns:a16="http://schemas.microsoft.com/office/drawing/2014/main" id="{683353A1-46B7-069D-8D69-6AFF8C740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5193860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51" name="Bild 1550" descr="Kvinna kontur">
                <a:extLst>
                  <a:ext uri="{FF2B5EF4-FFF2-40B4-BE49-F238E27FC236}">
                    <a16:creationId xmlns:a16="http://schemas.microsoft.com/office/drawing/2014/main" id="{95E017B5-3C72-042B-BDB6-679C48412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4740789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52" name="Bild 1551" descr="Man kontur">
                <a:extLst>
                  <a:ext uri="{FF2B5EF4-FFF2-40B4-BE49-F238E27FC236}">
                    <a16:creationId xmlns:a16="http://schemas.microsoft.com/office/drawing/2014/main" id="{1800A870-EABF-0412-46CC-D2FED9FB8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3834647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53" name="Bild 1552" descr="Kvinna kontur">
                <a:extLst>
                  <a:ext uri="{FF2B5EF4-FFF2-40B4-BE49-F238E27FC236}">
                    <a16:creationId xmlns:a16="http://schemas.microsoft.com/office/drawing/2014/main" id="{DEC8F94F-29C4-FAE4-9C77-697E953289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3381576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54" name="Bild 1553" descr="Man kontur">
                <a:extLst>
                  <a:ext uri="{FF2B5EF4-FFF2-40B4-BE49-F238E27FC236}">
                    <a16:creationId xmlns:a16="http://schemas.microsoft.com/office/drawing/2014/main" id="{10A98C27-7E76-0F0F-720A-BA4F5D70DC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4287718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55" name="Bild 1554" descr="Kvinna kontur">
                <a:extLst>
                  <a:ext uri="{FF2B5EF4-FFF2-40B4-BE49-F238E27FC236}">
                    <a16:creationId xmlns:a16="http://schemas.microsoft.com/office/drawing/2014/main" id="{E085D83A-D7DB-3C6A-3508-3449762FF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928505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56" name="Bild 1555" descr="Man kontur">
                <a:extLst>
                  <a:ext uri="{FF2B5EF4-FFF2-40B4-BE49-F238E27FC236}">
                    <a16:creationId xmlns:a16="http://schemas.microsoft.com/office/drawing/2014/main" id="{747E2303-360B-1A52-E682-40C713211F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2475434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57" name="Bild 1556" descr="Kvinna kontur">
                <a:extLst>
                  <a:ext uri="{FF2B5EF4-FFF2-40B4-BE49-F238E27FC236}">
                    <a16:creationId xmlns:a16="http://schemas.microsoft.com/office/drawing/2014/main" id="{EC998C44-E41E-A8C5-0AA3-EFE25896DF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022363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58" name="Bild 1557" descr="Man kontur">
                <a:extLst>
                  <a:ext uri="{FF2B5EF4-FFF2-40B4-BE49-F238E27FC236}">
                    <a16:creationId xmlns:a16="http://schemas.microsoft.com/office/drawing/2014/main" id="{44068089-637E-4D6D-1C1D-6E1B3E9391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116221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59" name="Bild 1558" descr="Kvinna kontur">
                <a:extLst>
                  <a:ext uri="{FF2B5EF4-FFF2-40B4-BE49-F238E27FC236}">
                    <a16:creationId xmlns:a16="http://schemas.microsoft.com/office/drawing/2014/main" id="{BBD1D294-491C-4412-642E-2730EEAD7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663150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60" name="Bild 1559" descr="Man kontur">
                <a:extLst>
                  <a:ext uri="{FF2B5EF4-FFF2-40B4-BE49-F238E27FC236}">
                    <a16:creationId xmlns:a16="http://schemas.microsoft.com/office/drawing/2014/main" id="{F1969DA5-3131-2A00-8758-704290111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569292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61" name="Bild 1560" descr="Kvinna kontur">
                <a:extLst>
                  <a:ext uri="{FF2B5EF4-FFF2-40B4-BE49-F238E27FC236}">
                    <a16:creationId xmlns:a16="http://schemas.microsoft.com/office/drawing/2014/main" id="{B72B6D83-9842-4444-77EA-3084C95F2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10076" y="4688946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1219" name="Grupp 1218">
              <a:extLst>
                <a:ext uri="{FF2B5EF4-FFF2-40B4-BE49-F238E27FC236}">
                  <a16:creationId xmlns:a16="http://schemas.microsoft.com/office/drawing/2014/main" id="{AB303072-E35D-C034-A37C-856324DA0EF6}"/>
                </a:ext>
              </a:extLst>
            </p:cNvPr>
            <p:cNvGrpSpPr/>
            <p:nvPr/>
          </p:nvGrpSpPr>
          <p:grpSpPr>
            <a:xfrm>
              <a:off x="1838291" y="2235372"/>
              <a:ext cx="1919110" cy="498081"/>
              <a:chOff x="-5193860" y="2672299"/>
              <a:chExt cx="11341084" cy="2943437"/>
            </a:xfrm>
            <a:solidFill>
              <a:schemeClr val="accent1"/>
            </a:solidFill>
          </p:grpSpPr>
          <p:pic>
            <p:nvPicPr>
              <p:cNvPr id="1232" name="Bild 1231" descr="Man kontur">
                <a:extLst>
                  <a:ext uri="{FF2B5EF4-FFF2-40B4-BE49-F238E27FC236}">
                    <a16:creationId xmlns:a16="http://schemas.microsoft.com/office/drawing/2014/main" id="{82D48546-E273-D23C-DC99-831DF6851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9040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33" name="Bild 1232" descr="Kvinna kontur">
                <a:extLst>
                  <a:ext uri="{FF2B5EF4-FFF2-40B4-BE49-F238E27FC236}">
                    <a16:creationId xmlns:a16="http://schemas.microsoft.com/office/drawing/2014/main" id="{82737449-3822-3D66-CB16-FB642B5CC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02111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34" name="Bild 1233" descr="Man kontur">
                <a:extLst>
                  <a:ext uri="{FF2B5EF4-FFF2-40B4-BE49-F238E27FC236}">
                    <a16:creationId xmlns:a16="http://schemas.microsoft.com/office/drawing/2014/main" id="{440D6FBD-A008-FA7F-DDBD-BB0CD3D52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08253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35" name="Bild 1234" descr="Kvinna kontur">
                <a:extLst>
                  <a:ext uri="{FF2B5EF4-FFF2-40B4-BE49-F238E27FC236}">
                    <a16:creationId xmlns:a16="http://schemas.microsoft.com/office/drawing/2014/main" id="{13A7A889-9DE2-4D06-831C-749BB548E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061324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36" name="Bild 1235" descr="Man kontur">
                <a:extLst>
                  <a:ext uri="{FF2B5EF4-FFF2-40B4-BE49-F238E27FC236}">
                    <a16:creationId xmlns:a16="http://schemas.microsoft.com/office/drawing/2014/main" id="{893D3E4A-9961-0555-CAD3-6C2992032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55182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37" name="Bild 1236" descr="Kvinna kontur">
                <a:extLst>
                  <a:ext uri="{FF2B5EF4-FFF2-40B4-BE49-F238E27FC236}">
                    <a16:creationId xmlns:a16="http://schemas.microsoft.com/office/drawing/2014/main" id="{DC004986-230C-8B59-7A80-8D4AD1D52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514395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38" name="Bild 1237" descr="Man kontur">
                <a:extLst>
                  <a:ext uri="{FF2B5EF4-FFF2-40B4-BE49-F238E27FC236}">
                    <a16:creationId xmlns:a16="http://schemas.microsoft.com/office/drawing/2014/main" id="{70A179A8-C332-5F48-FDAE-ED2BCB3F7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967466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39" name="Bild 1238" descr="Kvinna kontur">
                <a:extLst>
                  <a:ext uri="{FF2B5EF4-FFF2-40B4-BE49-F238E27FC236}">
                    <a16:creationId xmlns:a16="http://schemas.microsoft.com/office/drawing/2014/main" id="{CFA0F7FA-D020-62E5-E667-84EC41F97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420537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40" name="Bild 1239" descr="Man kontur">
                <a:extLst>
                  <a:ext uri="{FF2B5EF4-FFF2-40B4-BE49-F238E27FC236}">
                    <a16:creationId xmlns:a16="http://schemas.microsoft.com/office/drawing/2014/main" id="{7657884D-E2BC-0114-647A-DDEAC36BF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26679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41" name="Bild 1240" descr="Kvinna kontur">
                <a:extLst>
                  <a:ext uri="{FF2B5EF4-FFF2-40B4-BE49-F238E27FC236}">
                    <a16:creationId xmlns:a16="http://schemas.microsoft.com/office/drawing/2014/main" id="{8626AB12-A45B-2400-08C1-D28B6235E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779750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42" name="Bild 1241" descr="Man kontur">
                <a:extLst>
                  <a:ext uri="{FF2B5EF4-FFF2-40B4-BE49-F238E27FC236}">
                    <a16:creationId xmlns:a16="http://schemas.microsoft.com/office/drawing/2014/main" id="{021FB242-D476-6825-F7D1-16EB91BE8B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873608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43" name="Bild 1242" descr="Kvinna kontur">
                <a:extLst>
                  <a:ext uri="{FF2B5EF4-FFF2-40B4-BE49-F238E27FC236}">
                    <a16:creationId xmlns:a16="http://schemas.microsoft.com/office/drawing/2014/main" id="{EC6F874C-6ADE-8AB6-C43D-E0B4F99DB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232824" y="268468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44" name="Bild 1243" descr="Man kontur">
                <a:extLst>
                  <a:ext uri="{FF2B5EF4-FFF2-40B4-BE49-F238E27FC236}">
                    <a16:creationId xmlns:a16="http://schemas.microsoft.com/office/drawing/2014/main" id="{AB099760-440B-14AE-0EFA-CEBA2EBF0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1581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45" name="Bild 1244" descr="Kvinna kontur">
                <a:extLst>
                  <a:ext uri="{FF2B5EF4-FFF2-40B4-BE49-F238E27FC236}">
                    <a16:creationId xmlns:a16="http://schemas.microsoft.com/office/drawing/2014/main" id="{3E184F3C-2CFC-D5E3-6EF7-41DC07A63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94652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46" name="Bild 1245" descr="Man kontur">
                <a:extLst>
                  <a:ext uri="{FF2B5EF4-FFF2-40B4-BE49-F238E27FC236}">
                    <a16:creationId xmlns:a16="http://schemas.microsoft.com/office/drawing/2014/main" id="{F36A5435-5583-DFAE-B36E-D31CE2EBA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00794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47" name="Bild 1246" descr="Kvinna kontur">
                <a:extLst>
                  <a:ext uri="{FF2B5EF4-FFF2-40B4-BE49-F238E27FC236}">
                    <a16:creationId xmlns:a16="http://schemas.microsoft.com/office/drawing/2014/main" id="{496D0036-B9E7-1E4C-A5B0-1886B73F0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053865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48" name="Bild 1247" descr="Man kontur">
                <a:extLst>
                  <a:ext uri="{FF2B5EF4-FFF2-40B4-BE49-F238E27FC236}">
                    <a16:creationId xmlns:a16="http://schemas.microsoft.com/office/drawing/2014/main" id="{0526DE0C-C9E2-8082-5DA0-C738023C6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47723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49" name="Bild 1248" descr="Kvinna kontur">
                <a:extLst>
                  <a:ext uri="{FF2B5EF4-FFF2-40B4-BE49-F238E27FC236}">
                    <a16:creationId xmlns:a16="http://schemas.microsoft.com/office/drawing/2014/main" id="{EAFD20A9-43A2-A33A-7275-5CD1232FC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506936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50" name="Bild 1249" descr="Man kontur">
                <a:extLst>
                  <a:ext uri="{FF2B5EF4-FFF2-40B4-BE49-F238E27FC236}">
                    <a16:creationId xmlns:a16="http://schemas.microsoft.com/office/drawing/2014/main" id="{5D20C645-B29C-7A50-6703-47DFDC3FC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960007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51" name="Bild 1250" descr="Kvinna kontur">
                <a:extLst>
                  <a:ext uri="{FF2B5EF4-FFF2-40B4-BE49-F238E27FC236}">
                    <a16:creationId xmlns:a16="http://schemas.microsoft.com/office/drawing/2014/main" id="{FC422F41-113A-611B-739B-C3ED9A0BB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413078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52" name="Bild 1251" descr="Man kontur">
                <a:extLst>
                  <a:ext uri="{FF2B5EF4-FFF2-40B4-BE49-F238E27FC236}">
                    <a16:creationId xmlns:a16="http://schemas.microsoft.com/office/drawing/2014/main" id="{E7500FF6-4C36-CAAA-00B6-2DF3C9276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19220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54" name="Bild 1253" descr="Kvinna kontur">
                <a:extLst>
                  <a:ext uri="{FF2B5EF4-FFF2-40B4-BE49-F238E27FC236}">
                    <a16:creationId xmlns:a16="http://schemas.microsoft.com/office/drawing/2014/main" id="{94BC4B00-0AB7-606E-A775-ABBAD029C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772291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55" name="Bild 1254" descr="Man kontur">
                <a:extLst>
                  <a:ext uri="{FF2B5EF4-FFF2-40B4-BE49-F238E27FC236}">
                    <a16:creationId xmlns:a16="http://schemas.microsoft.com/office/drawing/2014/main" id="{F664A5C6-C10F-B436-B45A-C00D02A26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866149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56" name="Bild 1255" descr="Kvinna kontur">
                <a:extLst>
                  <a:ext uri="{FF2B5EF4-FFF2-40B4-BE49-F238E27FC236}">
                    <a16:creationId xmlns:a16="http://schemas.microsoft.com/office/drawing/2014/main" id="{91929A07-101C-B332-2131-97D12F0F48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225365" y="3662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57" name="Bild 1256" descr="Man kontur">
                <a:extLst>
                  <a:ext uri="{FF2B5EF4-FFF2-40B4-BE49-F238E27FC236}">
                    <a16:creationId xmlns:a16="http://schemas.microsoft.com/office/drawing/2014/main" id="{ED19B0A3-199B-45DD-A7DF-7DFAF3A81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1581" y="470133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58" name="Bild 1257" descr="Kvinna kontur">
                <a:extLst>
                  <a:ext uri="{FF2B5EF4-FFF2-40B4-BE49-F238E27FC236}">
                    <a16:creationId xmlns:a16="http://schemas.microsoft.com/office/drawing/2014/main" id="{FADBBEF5-4EE7-824A-7A9A-BC814A0FE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94652" y="470133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59" name="Bild 1258" descr="Man kontur">
                <a:extLst>
                  <a:ext uri="{FF2B5EF4-FFF2-40B4-BE49-F238E27FC236}">
                    <a16:creationId xmlns:a16="http://schemas.microsoft.com/office/drawing/2014/main" id="{E631926A-0904-1D35-D4EA-6874EAF5C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00794" y="470133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60" name="Bild 1259" descr="Kvinna kontur">
                <a:extLst>
                  <a:ext uri="{FF2B5EF4-FFF2-40B4-BE49-F238E27FC236}">
                    <a16:creationId xmlns:a16="http://schemas.microsoft.com/office/drawing/2014/main" id="{53768705-151A-F63D-68F8-7843FB7B03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053865" y="470133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61" name="Bild 1260" descr="Man kontur">
                <a:extLst>
                  <a:ext uri="{FF2B5EF4-FFF2-40B4-BE49-F238E27FC236}">
                    <a16:creationId xmlns:a16="http://schemas.microsoft.com/office/drawing/2014/main" id="{C789A12E-6C7D-1AF0-5F24-B046C95B2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47723" y="470133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62" name="Bild 1261" descr="Kvinna kontur">
                <a:extLst>
                  <a:ext uri="{FF2B5EF4-FFF2-40B4-BE49-F238E27FC236}">
                    <a16:creationId xmlns:a16="http://schemas.microsoft.com/office/drawing/2014/main" id="{1A4CE030-5367-5512-2F7F-35621EE0EF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506936" y="470133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63" name="Bild 1262" descr="Man kontur">
                <a:extLst>
                  <a:ext uri="{FF2B5EF4-FFF2-40B4-BE49-F238E27FC236}">
                    <a16:creationId xmlns:a16="http://schemas.microsoft.com/office/drawing/2014/main" id="{200915EA-7B4F-0CC8-E395-77B9D501C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960007" y="470133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64" name="Bild 1263" descr="Man kontur">
                <a:extLst>
                  <a:ext uri="{FF2B5EF4-FFF2-40B4-BE49-F238E27FC236}">
                    <a16:creationId xmlns:a16="http://schemas.microsoft.com/office/drawing/2014/main" id="{40D3B76E-DCA0-DD9C-1F18-9D00B6F44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5186401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65" name="Bild 1264" descr="Kvinna kontur">
                <a:extLst>
                  <a:ext uri="{FF2B5EF4-FFF2-40B4-BE49-F238E27FC236}">
                    <a16:creationId xmlns:a16="http://schemas.microsoft.com/office/drawing/2014/main" id="{C65E24E0-106D-D690-09F1-4ADA722340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4733330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66" name="Bild 1265" descr="Man kontur">
                <a:extLst>
                  <a:ext uri="{FF2B5EF4-FFF2-40B4-BE49-F238E27FC236}">
                    <a16:creationId xmlns:a16="http://schemas.microsoft.com/office/drawing/2014/main" id="{676465D0-F446-242F-91E5-3C54CD0D9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3827188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67" name="Bild 1266" descr="Kvinna kontur">
                <a:extLst>
                  <a:ext uri="{FF2B5EF4-FFF2-40B4-BE49-F238E27FC236}">
                    <a16:creationId xmlns:a16="http://schemas.microsoft.com/office/drawing/2014/main" id="{9EF469A5-DA88-A38E-548C-1292AD94E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3374117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68" name="Bild 1267" descr="Man kontur">
                <a:extLst>
                  <a:ext uri="{FF2B5EF4-FFF2-40B4-BE49-F238E27FC236}">
                    <a16:creationId xmlns:a16="http://schemas.microsoft.com/office/drawing/2014/main" id="{5D840B31-5A8D-483E-099A-89FC5CFF1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4280259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69" name="Bild 1268" descr="Kvinna kontur">
                <a:extLst>
                  <a:ext uri="{FF2B5EF4-FFF2-40B4-BE49-F238E27FC236}">
                    <a16:creationId xmlns:a16="http://schemas.microsoft.com/office/drawing/2014/main" id="{D5DA105C-3A23-F13E-0A0A-C12B8496CF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921046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70" name="Bild 1269" descr="Man kontur">
                <a:extLst>
                  <a:ext uri="{FF2B5EF4-FFF2-40B4-BE49-F238E27FC236}">
                    <a16:creationId xmlns:a16="http://schemas.microsoft.com/office/drawing/2014/main" id="{8C3CEFEB-9D96-6040-6D59-D224DF381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2467975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71" name="Bild 1270" descr="Kvinna kontur">
                <a:extLst>
                  <a:ext uri="{FF2B5EF4-FFF2-40B4-BE49-F238E27FC236}">
                    <a16:creationId xmlns:a16="http://schemas.microsoft.com/office/drawing/2014/main" id="{61656378-B3EE-1227-B022-F8B858B67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014904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72" name="Bild 1271" descr="Man kontur">
                <a:extLst>
                  <a:ext uri="{FF2B5EF4-FFF2-40B4-BE49-F238E27FC236}">
                    <a16:creationId xmlns:a16="http://schemas.microsoft.com/office/drawing/2014/main" id="{6BE8708E-2DE8-75C1-B221-16CBE8A61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108762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73" name="Bild 1272" descr="Kvinna kontur">
                <a:extLst>
                  <a:ext uri="{FF2B5EF4-FFF2-40B4-BE49-F238E27FC236}">
                    <a16:creationId xmlns:a16="http://schemas.microsoft.com/office/drawing/2014/main" id="{4FBBDC66-2C38-4A64-08F2-A91E1CD2B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655691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74" name="Bild 1273" descr="Man kontur">
                <a:extLst>
                  <a:ext uri="{FF2B5EF4-FFF2-40B4-BE49-F238E27FC236}">
                    <a16:creationId xmlns:a16="http://schemas.microsoft.com/office/drawing/2014/main" id="{0D2C499A-A6A9-017D-7978-A70336F2B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561833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75" name="Bild 1274" descr="Kvinna kontur">
                <a:extLst>
                  <a:ext uri="{FF2B5EF4-FFF2-40B4-BE49-F238E27FC236}">
                    <a16:creationId xmlns:a16="http://schemas.microsoft.com/office/drawing/2014/main" id="{8BFD40E3-AA01-6064-84B1-BACDFE488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02617" y="26722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76" name="Bild 1275" descr="Man kontur">
                <a:extLst>
                  <a:ext uri="{FF2B5EF4-FFF2-40B4-BE49-F238E27FC236}">
                    <a16:creationId xmlns:a16="http://schemas.microsoft.com/office/drawing/2014/main" id="{D99BFE67-87A5-870B-2677-5C997ED3B7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5193860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77" name="Bild 1276" descr="Kvinna kontur">
                <a:extLst>
                  <a:ext uri="{FF2B5EF4-FFF2-40B4-BE49-F238E27FC236}">
                    <a16:creationId xmlns:a16="http://schemas.microsoft.com/office/drawing/2014/main" id="{9C6E2481-5613-12AC-5316-57684B62D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4740789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78" name="Bild 1277" descr="Man kontur">
                <a:extLst>
                  <a:ext uri="{FF2B5EF4-FFF2-40B4-BE49-F238E27FC236}">
                    <a16:creationId xmlns:a16="http://schemas.microsoft.com/office/drawing/2014/main" id="{072CD8DB-5C5C-4316-4B60-ECA79A891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3834647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79" name="Bild 1278" descr="Kvinna kontur">
                <a:extLst>
                  <a:ext uri="{FF2B5EF4-FFF2-40B4-BE49-F238E27FC236}">
                    <a16:creationId xmlns:a16="http://schemas.microsoft.com/office/drawing/2014/main" id="{0DD4BA85-2167-5CF9-0E31-CA9F36AF1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3381576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80" name="Bild 1279" descr="Man kontur">
                <a:extLst>
                  <a:ext uri="{FF2B5EF4-FFF2-40B4-BE49-F238E27FC236}">
                    <a16:creationId xmlns:a16="http://schemas.microsoft.com/office/drawing/2014/main" id="{A200C71E-4F94-BACF-33F3-237049348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4287718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81" name="Bild 1280" descr="Kvinna kontur">
                <a:extLst>
                  <a:ext uri="{FF2B5EF4-FFF2-40B4-BE49-F238E27FC236}">
                    <a16:creationId xmlns:a16="http://schemas.microsoft.com/office/drawing/2014/main" id="{410B088A-415B-5883-9A27-E217E374DB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928505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82" name="Bild 1281" descr="Man kontur">
                <a:extLst>
                  <a:ext uri="{FF2B5EF4-FFF2-40B4-BE49-F238E27FC236}">
                    <a16:creationId xmlns:a16="http://schemas.microsoft.com/office/drawing/2014/main" id="{240546EE-A7C1-1C17-7A36-8AB3D9D72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2475434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83" name="Bild 1282" descr="Kvinna kontur">
                <a:extLst>
                  <a:ext uri="{FF2B5EF4-FFF2-40B4-BE49-F238E27FC236}">
                    <a16:creationId xmlns:a16="http://schemas.microsoft.com/office/drawing/2014/main" id="{6D686301-D31B-90F8-6E78-F128C6387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022363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84" name="Bild 1283" descr="Man kontur">
                <a:extLst>
                  <a:ext uri="{FF2B5EF4-FFF2-40B4-BE49-F238E27FC236}">
                    <a16:creationId xmlns:a16="http://schemas.microsoft.com/office/drawing/2014/main" id="{6766E113-3019-0CF1-1D64-3AAEE1AFA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116221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85" name="Bild 1284" descr="Kvinna kontur">
                <a:extLst>
                  <a:ext uri="{FF2B5EF4-FFF2-40B4-BE49-F238E27FC236}">
                    <a16:creationId xmlns:a16="http://schemas.microsoft.com/office/drawing/2014/main" id="{693880D8-8F9D-C27F-78EA-8928FB834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663150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86" name="Bild 1285" descr="Man kontur">
                <a:extLst>
                  <a:ext uri="{FF2B5EF4-FFF2-40B4-BE49-F238E27FC236}">
                    <a16:creationId xmlns:a16="http://schemas.microsoft.com/office/drawing/2014/main" id="{54C67F56-D145-92F0-BD52-0404C2CFC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569292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87" name="Bild 1286" descr="Kvinna kontur">
                <a:extLst>
                  <a:ext uri="{FF2B5EF4-FFF2-40B4-BE49-F238E27FC236}">
                    <a16:creationId xmlns:a16="http://schemas.microsoft.com/office/drawing/2014/main" id="{536FE65C-EFF9-F464-FF78-9BD146C6D8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10076" y="36500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88" name="Bild 1287" descr="Man kontur">
                <a:extLst>
                  <a:ext uri="{FF2B5EF4-FFF2-40B4-BE49-F238E27FC236}">
                    <a16:creationId xmlns:a16="http://schemas.microsoft.com/office/drawing/2014/main" id="{8CE2F44E-20B4-B198-3BAE-2F6E837DD8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5193860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89" name="Bild 1288" descr="Kvinna kontur">
                <a:extLst>
                  <a:ext uri="{FF2B5EF4-FFF2-40B4-BE49-F238E27FC236}">
                    <a16:creationId xmlns:a16="http://schemas.microsoft.com/office/drawing/2014/main" id="{67F60A92-96A4-7853-A087-E368964DA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4740789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90" name="Bild 1289" descr="Man kontur">
                <a:extLst>
                  <a:ext uri="{FF2B5EF4-FFF2-40B4-BE49-F238E27FC236}">
                    <a16:creationId xmlns:a16="http://schemas.microsoft.com/office/drawing/2014/main" id="{8F8DB42F-2F1A-E1E6-2340-5EE59D6AD9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3834647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91" name="Bild 1290" descr="Kvinna kontur">
                <a:extLst>
                  <a:ext uri="{FF2B5EF4-FFF2-40B4-BE49-F238E27FC236}">
                    <a16:creationId xmlns:a16="http://schemas.microsoft.com/office/drawing/2014/main" id="{D6ACCE8D-E6D4-8430-C309-ACAAF0AD3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3381576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92" name="Bild 1291" descr="Man kontur">
                <a:extLst>
                  <a:ext uri="{FF2B5EF4-FFF2-40B4-BE49-F238E27FC236}">
                    <a16:creationId xmlns:a16="http://schemas.microsoft.com/office/drawing/2014/main" id="{10EB60BA-D95F-914B-6FA2-FA89B5F2F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4287718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93" name="Bild 1292" descr="Kvinna kontur">
                <a:extLst>
                  <a:ext uri="{FF2B5EF4-FFF2-40B4-BE49-F238E27FC236}">
                    <a16:creationId xmlns:a16="http://schemas.microsoft.com/office/drawing/2014/main" id="{C5E869B4-6510-379E-1DE7-D75F99E4E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928505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94" name="Bild 1293" descr="Man kontur">
                <a:extLst>
                  <a:ext uri="{FF2B5EF4-FFF2-40B4-BE49-F238E27FC236}">
                    <a16:creationId xmlns:a16="http://schemas.microsoft.com/office/drawing/2014/main" id="{3ADCCB69-F757-0818-8377-F255EABFF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2475434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95" name="Bild 1294" descr="Kvinna kontur">
                <a:extLst>
                  <a:ext uri="{FF2B5EF4-FFF2-40B4-BE49-F238E27FC236}">
                    <a16:creationId xmlns:a16="http://schemas.microsoft.com/office/drawing/2014/main" id="{1DFE9CD7-3D29-7725-C617-2C4C988D9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022363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96" name="Bild 1295" descr="Man kontur">
                <a:extLst>
                  <a:ext uri="{FF2B5EF4-FFF2-40B4-BE49-F238E27FC236}">
                    <a16:creationId xmlns:a16="http://schemas.microsoft.com/office/drawing/2014/main" id="{409F0464-3456-6AC9-4383-1F2E6129B5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116221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97" name="Bild 1296" descr="Kvinna kontur">
                <a:extLst>
                  <a:ext uri="{FF2B5EF4-FFF2-40B4-BE49-F238E27FC236}">
                    <a16:creationId xmlns:a16="http://schemas.microsoft.com/office/drawing/2014/main" id="{EE1D4FF9-591B-6A40-815B-46AD2AB66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663150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98" name="Bild 1297" descr="Man kontur">
                <a:extLst>
                  <a:ext uri="{FF2B5EF4-FFF2-40B4-BE49-F238E27FC236}">
                    <a16:creationId xmlns:a16="http://schemas.microsoft.com/office/drawing/2014/main" id="{55BC0FAA-900C-78B9-776F-0FAE66F27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569292" y="46889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99" name="Bild 1298" descr="Kvinna kontur">
                <a:extLst>
                  <a:ext uri="{FF2B5EF4-FFF2-40B4-BE49-F238E27FC236}">
                    <a16:creationId xmlns:a16="http://schemas.microsoft.com/office/drawing/2014/main" id="{CA6AB30D-9B40-6196-292F-82ACE208C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210076" y="4688946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1220" name="Bild 1219" descr="Kvinna kontur">
              <a:extLst>
                <a:ext uri="{FF2B5EF4-FFF2-40B4-BE49-F238E27FC236}">
                  <a16:creationId xmlns:a16="http://schemas.microsoft.com/office/drawing/2014/main" id="{1111ECE7-8EB2-694A-BE90-BE221FB77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95998" y="2580517"/>
              <a:ext cx="154732" cy="154732"/>
            </a:xfrm>
            <a:prstGeom prst="rect">
              <a:avLst/>
            </a:prstGeom>
          </p:spPr>
        </p:pic>
        <p:pic>
          <p:nvPicPr>
            <p:cNvPr id="1221" name="Bild 1220" descr="Man kontur">
              <a:extLst>
                <a:ext uri="{FF2B5EF4-FFF2-40B4-BE49-F238E27FC236}">
                  <a16:creationId xmlns:a16="http://schemas.microsoft.com/office/drawing/2014/main" id="{07228362-2D48-6460-8F2C-F66791877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49333" y="2580517"/>
              <a:ext cx="154732" cy="154732"/>
            </a:xfrm>
            <a:prstGeom prst="rect">
              <a:avLst/>
            </a:prstGeom>
          </p:spPr>
        </p:pic>
        <p:pic>
          <p:nvPicPr>
            <p:cNvPr id="1222" name="Bild 1221" descr="Kvinna kontur">
              <a:extLst>
                <a:ext uri="{FF2B5EF4-FFF2-40B4-BE49-F238E27FC236}">
                  <a16:creationId xmlns:a16="http://schemas.microsoft.com/office/drawing/2014/main" id="{74FC5AFD-8230-DAAF-40D0-4896EFB02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26000" y="2580517"/>
              <a:ext cx="154732" cy="154732"/>
            </a:xfrm>
            <a:prstGeom prst="rect">
              <a:avLst/>
            </a:prstGeom>
          </p:spPr>
        </p:pic>
        <p:pic>
          <p:nvPicPr>
            <p:cNvPr id="1223" name="Bild 1222" descr="Man kontur">
              <a:extLst>
                <a:ext uri="{FF2B5EF4-FFF2-40B4-BE49-F238E27FC236}">
                  <a16:creationId xmlns:a16="http://schemas.microsoft.com/office/drawing/2014/main" id="{CE0CAE7C-BAFC-3930-F6EF-C54F63EC7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72665" y="2580517"/>
              <a:ext cx="154732" cy="154732"/>
            </a:xfrm>
            <a:prstGeom prst="rect">
              <a:avLst/>
            </a:prstGeom>
          </p:spPr>
        </p:pic>
        <p:pic>
          <p:nvPicPr>
            <p:cNvPr id="1224" name="Bild 1223" descr="Kvinna kontur">
              <a:extLst>
                <a:ext uri="{FF2B5EF4-FFF2-40B4-BE49-F238E27FC236}">
                  <a16:creationId xmlns:a16="http://schemas.microsoft.com/office/drawing/2014/main" id="{914ED67F-3AA7-5130-F16D-DCE845696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02669" y="2580517"/>
              <a:ext cx="154732" cy="154732"/>
            </a:xfrm>
            <a:prstGeom prst="rect">
              <a:avLst/>
            </a:prstGeom>
          </p:spPr>
        </p:pic>
      </p:grpSp>
      <p:sp>
        <p:nvSpPr>
          <p:cNvPr id="1570" name="textruta 1569">
            <a:extLst>
              <a:ext uri="{FF2B5EF4-FFF2-40B4-BE49-F238E27FC236}">
                <a16:creationId xmlns:a16="http://schemas.microsoft.com/office/drawing/2014/main" id="{4C7A47B8-98DE-1BCA-65E7-33D5C65D63F9}"/>
              </a:ext>
            </a:extLst>
          </p:cNvPr>
          <p:cNvSpPr txBox="1"/>
          <p:nvPr/>
        </p:nvSpPr>
        <p:spPr>
          <a:xfrm>
            <a:off x="508000" y="3745976"/>
            <a:ext cx="305348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Om oss</a:t>
            </a:r>
          </a:p>
        </p:txBody>
      </p:sp>
      <p:cxnSp>
        <p:nvCxnSpPr>
          <p:cNvPr id="1571" name="Rak koppling 1570">
            <a:extLst>
              <a:ext uri="{FF2B5EF4-FFF2-40B4-BE49-F238E27FC236}">
                <a16:creationId xmlns:a16="http://schemas.microsoft.com/office/drawing/2014/main" id="{6EBD5A9B-FB74-0433-4611-025F734D77BA}"/>
              </a:ext>
            </a:extLst>
          </p:cNvPr>
          <p:cNvCxnSpPr>
            <a:cxnSpLocks/>
          </p:cNvCxnSpPr>
          <p:nvPr/>
        </p:nvCxnSpPr>
        <p:spPr>
          <a:xfrm>
            <a:off x="507999" y="4078065"/>
            <a:ext cx="3053486" cy="0"/>
          </a:xfrm>
          <a:prstGeom prst="line">
            <a:avLst/>
          </a:prstGeom>
          <a:ln w="12700"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3" name="textruta 1572">
            <a:extLst>
              <a:ext uri="{FF2B5EF4-FFF2-40B4-BE49-F238E27FC236}">
                <a16:creationId xmlns:a16="http://schemas.microsoft.com/office/drawing/2014/main" id="{AB5ABB02-835A-A212-F887-875CED58F5E1}"/>
              </a:ext>
            </a:extLst>
          </p:cNvPr>
          <p:cNvSpPr txBox="1"/>
          <p:nvPr/>
        </p:nvSpPr>
        <p:spPr>
          <a:xfrm>
            <a:off x="501485" y="4228431"/>
            <a:ext cx="3060000" cy="14459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4000"/>
              </a:lnSpc>
            </a:pPr>
            <a:r>
              <a:rPr lang="sv-SE" sz="1400"/>
              <a:t>Med tydliga strategier bygger vi hög regional närvaro, entreprenörskap och starka positioner inom träbyggnation, samverkan och hållbarhet.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192859C4-2318-0C54-1116-79C1C211A67D}"/>
              </a:ext>
            </a:extLst>
          </p:cNvPr>
          <p:cNvSpPr txBox="1"/>
          <p:nvPr/>
        </p:nvSpPr>
        <p:spPr>
          <a:xfrm>
            <a:off x="526227" y="2739596"/>
            <a:ext cx="1628194" cy="3139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medarbetare</a:t>
            </a:r>
            <a:endParaRPr kumimoji="0" lang="sv-SE" sz="18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37FBD43-DFDC-A6B5-1B6E-FEBD8EAEF2F4}"/>
              </a:ext>
            </a:extLst>
          </p:cNvPr>
          <p:cNvSpPr txBox="1"/>
          <p:nvPr/>
        </p:nvSpPr>
        <p:spPr>
          <a:xfrm>
            <a:off x="4052363" y="2740865"/>
            <a:ext cx="2604101" cy="3139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SEK i </a:t>
            </a: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omsättning (2024)</a:t>
            </a:r>
            <a:endParaRPr kumimoji="0" lang="sv-SE" sz="1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F3A240F-8251-0C62-A53F-4CBF3E21723A}"/>
              </a:ext>
            </a:extLst>
          </p:cNvPr>
          <p:cNvSpPr txBox="1"/>
          <p:nvPr/>
        </p:nvSpPr>
        <p:spPr>
          <a:xfrm>
            <a:off x="5006129" y="2371400"/>
            <a:ext cx="674653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b="1" dirty="0">
                <a:solidFill>
                  <a:schemeClr val="accent1"/>
                </a:solidFill>
                <a:latin typeface="+mj-lt"/>
              </a:rPr>
              <a:t>Mdr</a:t>
            </a: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F845457-F1A1-7AFA-6C21-BC409FCA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Årsstämma 2025 - Falun 12 maj 2025</a:t>
            </a:r>
          </a:p>
        </p:txBody>
      </p:sp>
    </p:spTree>
    <p:extLst>
      <p:ext uri="{BB962C8B-B14F-4D97-AF65-F5344CB8AC3E}">
        <p14:creationId xmlns:p14="http://schemas.microsoft.com/office/powerpoint/2010/main" val="66077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3F861-5C5C-EF90-C975-FF4263235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ktangel: rundade hörn 104">
            <a:extLst>
              <a:ext uri="{FF2B5EF4-FFF2-40B4-BE49-F238E27FC236}">
                <a16:creationId xmlns:a16="http://schemas.microsoft.com/office/drawing/2014/main" id="{C224D46E-7CC0-C87F-B4F4-0421BBDD954C}"/>
              </a:ext>
            </a:extLst>
          </p:cNvPr>
          <p:cNvSpPr/>
          <p:nvPr/>
        </p:nvSpPr>
        <p:spPr>
          <a:xfrm>
            <a:off x="4389781" y="4419668"/>
            <a:ext cx="2765762" cy="1862070"/>
          </a:xfrm>
          <a:prstGeom prst="roundRect">
            <a:avLst>
              <a:gd name="adj" fmla="val 38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67" name="Grupp 166">
            <a:extLst>
              <a:ext uri="{FF2B5EF4-FFF2-40B4-BE49-F238E27FC236}">
                <a16:creationId xmlns:a16="http://schemas.microsoft.com/office/drawing/2014/main" id="{218F4CDE-D97C-0894-0B22-971C2DB3C772}"/>
              </a:ext>
            </a:extLst>
          </p:cNvPr>
          <p:cNvGrpSpPr/>
          <p:nvPr/>
        </p:nvGrpSpPr>
        <p:grpSpPr>
          <a:xfrm>
            <a:off x="16054721" y="3491383"/>
            <a:ext cx="649790" cy="649791"/>
            <a:chOff x="5727370" y="3114015"/>
            <a:chExt cx="737259" cy="737260"/>
          </a:xfrm>
        </p:grpSpPr>
        <p:sp>
          <p:nvSpPr>
            <p:cNvPr id="170" name="Ellips 169">
              <a:extLst>
                <a:ext uri="{FF2B5EF4-FFF2-40B4-BE49-F238E27FC236}">
                  <a16:creationId xmlns:a16="http://schemas.microsoft.com/office/drawing/2014/main" id="{BCC0CB8C-86B6-D5CC-DD3A-1948B297C2E2}"/>
                </a:ext>
              </a:extLst>
            </p:cNvPr>
            <p:cNvSpPr/>
            <p:nvPr/>
          </p:nvSpPr>
          <p:spPr>
            <a:xfrm rot="10800000">
              <a:off x="5727370" y="3114015"/>
              <a:ext cx="737259" cy="73726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100"/>
            </a:p>
          </p:txBody>
        </p:sp>
        <p:sp>
          <p:nvSpPr>
            <p:cNvPr id="169" name="textruta 168">
              <a:extLst>
                <a:ext uri="{FF2B5EF4-FFF2-40B4-BE49-F238E27FC236}">
                  <a16:creationId xmlns:a16="http://schemas.microsoft.com/office/drawing/2014/main" id="{8BA2299D-6952-7572-AE3D-748867641DCC}"/>
                </a:ext>
              </a:extLst>
            </p:cNvPr>
            <p:cNvSpPr txBox="1"/>
            <p:nvPr/>
          </p:nvSpPr>
          <p:spPr>
            <a:xfrm>
              <a:off x="5808000" y="3194645"/>
              <a:ext cx="576000" cy="576000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sv-SE" sz="1100" dirty="0">
                  <a:solidFill>
                    <a:srgbClr val="EFEFF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2024</a:t>
              </a:r>
            </a:p>
          </p:txBody>
        </p:sp>
      </p:grpSp>
      <p:grpSp>
        <p:nvGrpSpPr>
          <p:cNvPr id="27" name="Grupp 26">
            <a:extLst>
              <a:ext uri="{FF2B5EF4-FFF2-40B4-BE49-F238E27FC236}">
                <a16:creationId xmlns:a16="http://schemas.microsoft.com/office/drawing/2014/main" id="{63006AA2-FBBB-47CC-B861-11AED5A23FF3}"/>
              </a:ext>
            </a:extLst>
          </p:cNvPr>
          <p:cNvGrpSpPr/>
          <p:nvPr/>
        </p:nvGrpSpPr>
        <p:grpSpPr>
          <a:xfrm>
            <a:off x="9407303" y="3514529"/>
            <a:ext cx="690426" cy="671596"/>
            <a:chOff x="482918" y="3136900"/>
            <a:chExt cx="783365" cy="762000"/>
          </a:xfrm>
        </p:grpSpPr>
        <p:grpSp>
          <p:nvGrpSpPr>
            <p:cNvPr id="29" name="Grupp 28">
              <a:extLst>
                <a:ext uri="{FF2B5EF4-FFF2-40B4-BE49-F238E27FC236}">
                  <a16:creationId xmlns:a16="http://schemas.microsoft.com/office/drawing/2014/main" id="{B4CDD890-9591-665D-1141-9A2896CDBB47}"/>
                </a:ext>
              </a:extLst>
            </p:cNvPr>
            <p:cNvGrpSpPr/>
            <p:nvPr/>
          </p:nvGrpSpPr>
          <p:grpSpPr>
            <a:xfrm>
              <a:off x="482918" y="3136900"/>
              <a:ext cx="783365" cy="762000"/>
              <a:chOff x="5100320" y="2936240"/>
              <a:chExt cx="1608510" cy="1564640"/>
            </a:xfrm>
          </p:grpSpPr>
          <p:sp>
            <p:nvSpPr>
              <p:cNvPr id="31" name="Ellips 30">
                <a:extLst>
                  <a:ext uri="{FF2B5EF4-FFF2-40B4-BE49-F238E27FC236}">
                    <a16:creationId xmlns:a16="http://schemas.microsoft.com/office/drawing/2014/main" id="{CDBFB528-ACD5-393F-95DA-3D1374B285EB}"/>
                  </a:ext>
                </a:extLst>
              </p:cNvPr>
              <p:cNvSpPr/>
              <p:nvPr/>
            </p:nvSpPr>
            <p:spPr>
              <a:xfrm>
                <a:off x="5147656" y="2936240"/>
                <a:ext cx="1513839" cy="1513840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100"/>
              </a:p>
            </p:txBody>
          </p:sp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03E6C502-FD4C-CAFC-8D36-64E39D69E6EF}"/>
                  </a:ext>
                </a:extLst>
              </p:cNvPr>
              <p:cNvSpPr/>
              <p:nvPr/>
            </p:nvSpPr>
            <p:spPr>
              <a:xfrm>
                <a:off x="5100320" y="3677920"/>
                <a:ext cx="1608510" cy="822960"/>
              </a:xfrm>
              <a:prstGeom prst="rect">
                <a:avLst/>
              </a:prstGeom>
              <a:solidFill>
                <a:srgbClr val="EFEF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100"/>
              </a:p>
            </p:txBody>
          </p:sp>
        </p:grpSp>
        <p:sp>
          <p:nvSpPr>
            <p:cNvPr id="30" name="textruta 29">
              <a:extLst>
                <a:ext uri="{FF2B5EF4-FFF2-40B4-BE49-F238E27FC236}">
                  <a16:creationId xmlns:a16="http://schemas.microsoft.com/office/drawing/2014/main" id="{AE85C145-963B-43CE-17E4-56075CD1B1ED}"/>
                </a:ext>
              </a:extLst>
            </p:cNvPr>
            <p:cNvSpPr txBox="1"/>
            <p:nvPr/>
          </p:nvSpPr>
          <p:spPr>
            <a:xfrm>
              <a:off x="586601" y="3217530"/>
              <a:ext cx="576000" cy="576000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sv-SE" sz="1100" dirty="0">
                  <a:solidFill>
                    <a:srgbClr val="EFEFF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2023</a:t>
              </a:r>
            </a:p>
          </p:txBody>
        </p:sp>
      </p:grpSp>
      <p:sp>
        <p:nvSpPr>
          <p:cNvPr id="104" name="Rektangel: rundade hörn 103">
            <a:extLst>
              <a:ext uri="{FF2B5EF4-FFF2-40B4-BE49-F238E27FC236}">
                <a16:creationId xmlns:a16="http://schemas.microsoft.com/office/drawing/2014/main" id="{E8F67575-A924-9900-7E61-9C2247169C27}"/>
              </a:ext>
            </a:extLst>
          </p:cNvPr>
          <p:cNvSpPr/>
          <p:nvPr/>
        </p:nvSpPr>
        <p:spPr>
          <a:xfrm>
            <a:off x="5464960" y="1559592"/>
            <a:ext cx="2622550" cy="1881410"/>
          </a:xfrm>
          <a:prstGeom prst="roundRect">
            <a:avLst>
              <a:gd name="adj" fmla="val 38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B2CFC51B-99F7-A7C6-07BA-541F1FBA58D1}"/>
              </a:ext>
            </a:extLst>
          </p:cNvPr>
          <p:cNvGrpSpPr/>
          <p:nvPr/>
        </p:nvGrpSpPr>
        <p:grpSpPr>
          <a:xfrm>
            <a:off x="3456389" y="3469578"/>
            <a:ext cx="690426" cy="671596"/>
            <a:chOff x="5704317" y="3089275"/>
            <a:chExt cx="783365" cy="762000"/>
          </a:xfrm>
        </p:grpSpPr>
        <p:grpSp>
          <p:nvGrpSpPr>
            <p:cNvPr id="6" name="Grupp 5">
              <a:extLst>
                <a:ext uri="{FF2B5EF4-FFF2-40B4-BE49-F238E27FC236}">
                  <a16:creationId xmlns:a16="http://schemas.microsoft.com/office/drawing/2014/main" id="{763A1FC9-7727-F8EC-D785-F46F790707B2}"/>
                </a:ext>
              </a:extLst>
            </p:cNvPr>
            <p:cNvGrpSpPr/>
            <p:nvPr/>
          </p:nvGrpSpPr>
          <p:grpSpPr>
            <a:xfrm rot="10800000">
              <a:off x="5704317" y="3089275"/>
              <a:ext cx="783365" cy="762000"/>
              <a:chOff x="5100320" y="2936240"/>
              <a:chExt cx="1608510" cy="1564640"/>
            </a:xfrm>
          </p:grpSpPr>
          <p:sp>
            <p:nvSpPr>
              <p:cNvPr id="16" name="Ellips 15">
                <a:extLst>
                  <a:ext uri="{FF2B5EF4-FFF2-40B4-BE49-F238E27FC236}">
                    <a16:creationId xmlns:a16="http://schemas.microsoft.com/office/drawing/2014/main" id="{C717C079-191F-3F50-2F37-385480BEF8F2}"/>
                  </a:ext>
                </a:extLst>
              </p:cNvPr>
              <p:cNvSpPr/>
              <p:nvPr/>
            </p:nvSpPr>
            <p:spPr>
              <a:xfrm>
                <a:off x="5147656" y="2936240"/>
                <a:ext cx="1513839" cy="1513840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100"/>
              </a:p>
            </p:txBody>
          </p: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ED99E768-8B40-E3EC-98AE-53E2F9DD4A50}"/>
                  </a:ext>
                </a:extLst>
              </p:cNvPr>
              <p:cNvSpPr/>
              <p:nvPr/>
            </p:nvSpPr>
            <p:spPr>
              <a:xfrm>
                <a:off x="5100320" y="3677920"/>
                <a:ext cx="1608510" cy="822960"/>
              </a:xfrm>
              <a:prstGeom prst="rect">
                <a:avLst/>
              </a:prstGeom>
              <a:solidFill>
                <a:srgbClr val="EFEF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100"/>
              </a:p>
            </p:txBody>
          </p:sp>
        </p:grpSp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8E69B2DF-5AA1-66B0-55E6-7B7D340CF210}"/>
                </a:ext>
              </a:extLst>
            </p:cNvPr>
            <p:cNvSpPr txBox="1"/>
            <p:nvPr/>
          </p:nvSpPr>
          <p:spPr>
            <a:xfrm>
              <a:off x="5807999" y="3194646"/>
              <a:ext cx="576000" cy="576000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sv-SE" sz="1100" dirty="0">
                  <a:solidFill>
                    <a:srgbClr val="EFEFF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2022</a:t>
              </a:r>
            </a:p>
          </p:txBody>
        </p:sp>
      </p:grpSp>
      <p:grpSp>
        <p:nvGrpSpPr>
          <p:cNvPr id="20" name="Grupp 19">
            <a:extLst>
              <a:ext uri="{FF2B5EF4-FFF2-40B4-BE49-F238E27FC236}">
                <a16:creationId xmlns:a16="http://schemas.microsoft.com/office/drawing/2014/main" id="{A6A852E8-E52F-ADF6-B101-A7EF74937AA3}"/>
              </a:ext>
            </a:extLst>
          </p:cNvPr>
          <p:cNvGrpSpPr/>
          <p:nvPr/>
        </p:nvGrpSpPr>
        <p:grpSpPr>
          <a:xfrm>
            <a:off x="503238" y="3514529"/>
            <a:ext cx="690426" cy="671596"/>
            <a:chOff x="5100320" y="2936240"/>
            <a:chExt cx="1608510" cy="1564640"/>
          </a:xfrm>
        </p:grpSpPr>
        <p:sp>
          <p:nvSpPr>
            <p:cNvPr id="12" name="Ellips 11">
              <a:extLst>
                <a:ext uri="{FF2B5EF4-FFF2-40B4-BE49-F238E27FC236}">
                  <a16:creationId xmlns:a16="http://schemas.microsoft.com/office/drawing/2014/main" id="{B8A1048F-64C6-D49B-5B39-6060EC288E78}"/>
                </a:ext>
              </a:extLst>
            </p:cNvPr>
            <p:cNvSpPr/>
            <p:nvPr/>
          </p:nvSpPr>
          <p:spPr>
            <a:xfrm>
              <a:off x="5147656" y="2936240"/>
              <a:ext cx="1513839" cy="151384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100"/>
            </a:p>
          </p:txBody>
        </p:sp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C8CB27DF-EEDD-089A-DCF0-303CF8823819}"/>
                </a:ext>
              </a:extLst>
            </p:cNvPr>
            <p:cNvSpPr/>
            <p:nvPr/>
          </p:nvSpPr>
          <p:spPr>
            <a:xfrm>
              <a:off x="5100320" y="3677920"/>
              <a:ext cx="1608510" cy="822960"/>
            </a:xfrm>
            <a:prstGeom prst="rect">
              <a:avLst/>
            </a:prstGeom>
            <a:solidFill>
              <a:srgbClr val="EFEF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100"/>
            </a:p>
          </p:txBody>
        </p:sp>
      </p:grpSp>
      <p:grpSp>
        <p:nvGrpSpPr>
          <p:cNvPr id="14" name="Grupp 13">
            <a:extLst>
              <a:ext uri="{FF2B5EF4-FFF2-40B4-BE49-F238E27FC236}">
                <a16:creationId xmlns:a16="http://schemas.microsoft.com/office/drawing/2014/main" id="{66958B8E-5FBD-606E-90CE-78671B8726C6}"/>
              </a:ext>
            </a:extLst>
          </p:cNvPr>
          <p:cNvGrpSpPr/>
          <p:nvPr/>
        </p:nvGrpSpPr>
        <p:grpSpPr>
          <a:xfrm>
            <a:off x="509976" y="3734047"/>
            <a:ext cx="692015" cy="438704"/>
            <a:chOff x="-86596" y="4436912"/>
            <a:chExt cx="692015" cy="438704"/>
          </a:xfrm>
        </p:grpSpPr>
        <p:sp>
          <p:nvSpPr>
            <p:cNvPr id="11" name="Frihandsfigur: Form 10">
              <a:extLst>
                <a:ext uri="{FF2B5EF4-FFF2-40B4-BE49-F238E27FC236}">
                  <a16:creationId xmlns:a16="http://schemas.microsoft.com/office/drawing/2014/main" id="{8CF9531A-D4BC-F5D3-89BE-3CF28C785526}"/>
                </a:ext>
              </a:extLst>
            </p:cNvPr>
            <p:cNvSpPr/>
            <p:nvPr/>
          </p:nvSpPr>
          <p:spPr>
            <a:xfrm rot="12034109">
              <a:off x="-86596" y="4436912"/>
              <a:ext cx="628186" cy="438704"/>
            </a:xfrm>
            <a:custGeom>
              <a:avLst/>
              <a:gdLst>
                <a:gd name="connsiteX0" fmla="*/ 628186 w 628186"/>
                <a:gd name="connsiteY0" fmla="*/ 211086 h 438704"/>
                <a:gd name="connsiteX1" fmla="*/ 21603 w 628186"/>
                <a:gd name="connsiteY1" fmla="*/ 438704 h 438704"/>
                <a:gd name="connsiteX2" fmla="*/ 6601 w 628186"/>
                <a:gd name="connsiteY2" fmla="*/ 390374 h 438704"/>
                <a:gd name="connsiteX3" fmla="*/ 0 w 628186"/>
                <a:gd name="connsiteY3" fmla="*/ 324896 h 438704"/>
                <a:gd name="connsiteX4" fmla="*/ 324895 w 628186"/>
                <a:gd name="connsiteY4" fmla="*/ 0 h 438704"/>
                <a:gd name="connsiteX5" fmla="*/ 624258 w 628186"/>
                <a:gd name="connsiteY5" fmla="*/ 198432 h 43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8186" h="438704">
                  <a:moveTo>
                    <a:pt x="628186" y="211086"/>
                  </a:moveTo>
                  <a:lnTo>
                    <a:pt x="21603" y="438704"/>
                  </a:lnTo>
                  <a:lnTo>
                    <a:pt x="6601" y="390374"/>
                  </a:lnTo>
                  <a:cubicBezTo>
                    <a:pt x="2273" y="369224"/>
                    <a:pt x="0" y="347325"/>
                    <a:pt x="0" y="324896"/>
                  </a:cubicBezTo>
                  <a:cubicBezTo>
                    <a:pt x="0" y="145461"/>
                    <a:pt x="145460" y="0"/>
                    <a:pt x="324895" y="0"/>
                  </a:cubicBezTo>
                  <a:cubicBezTo>
                    <a:pt x="459471" y="0"/>
                    <a:pt x="574936" y="81822"/>
                    <a:pt x="624258" y="198432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sv-SE" sz="110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3AD5C1AC-B3E9-EDA2-7C83-15AAFF22D8BF}"/>
                </a:ext>
              </a:extLst>
            </p:cNvPr>
            <p:cNvSpPr/>
            <p:nvPr/>
          </p:nvSpPr>
          <p:spPr>
            <a:xfrm>
              <a:off x="-78581" y="4542750"/>
              <a:ext cx="684000" cy="112990"/>
            </a:xfrm>
            <a:prstGeom prst="rect">
              <a:avLst/>
            </a:prstGeom>
            <a:solidFill>
              <a:srgbClr val="EFEF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sv-SE" sz="100" dirty="0"/>
            </a:p>
          </p:txBody>
        </p:sp>
      </p:grpSp>
      <p:cxnSp>
        <p:nvCxnSpPr>
          <p:cNvPr id="32" name="Rak koppling 31">
            <a:extLst>
              <a:ext uri="{FF2B5EF4-FFF2-40B4-BE49-F238E27FC236}">
                <a16:creationId xmlns:a16="http://schemas.microsoft.com/office/drawing/2014/main" id="{A95C97D8-8B9E-15DC-FEFF-43CB96A92DC1}"/>
              </a:ext>
            </a:extLst>
          </p:cNvPr>
          <p:cNvCxnSpPr>
            <a:cxnSpLocks/>
          </p:cNvCxnSpPr>
          <p:nvPr/>
        </p:nvCxnSpPr>
        <p:spPr>
          <a:xfrm flipH="1">
            <a:off x="1168082" y="3827253"/>
            <a:ext cx="2314575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532B1C45-3C0F-2002-8B0E-47148FCB68C5}"/>
              </a:ext>
            </a:extLst>
          </p:cNvPr>
          <p:cNvCxnSpPr>
            <a:cxnSpLocks/>
          </p:cNvCxnSpPr>
          <p:nvPr/>
        </p:nvCxnSpPr>
        <p:spPr>
          <a:xfrm flipH="1">
            <a:off x="4122419" y="3827253"/>
            <a:ext cx="5308600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upp 61">
            <a:extLst>
              <a:ext uri="{FF2B5EF4-FFF2-40B4-BE49-F238E27FC236}">
                <a16:creationId xmlns:a16="http://schemas.microsoft.com/office/drawing/2014/main" id="{70DB8416-4D92-B4BA-5F05-45E365C2F05D}"/>
              </a:ext>
            </a:extLst>
          </p:cNvPr>
          <p:cNvGrpSpPr/>
          <p:nvPr/>
        </p:nvGrpSpPr>
        <p:grpSpPr>
          <a:xfrm>
            <a:off x="11750831" y="2974248"/>
            <a:ext cx="1658746" cy="1613506"/>
            <a:chOff x="5704317" y="3089275"/>
            <a:chExt cx="783365" cy="762000"/>
          </a:xfrm>
        </p:grpSpPr>
        <p:grpSp>
          <p:nvGrpSpPr>
            <p:cNvPr id="34" name="Grupp 33">
              <a:extLst>
                <a:ext uri="{FF2B5EF4-FFF2-40B4-BE49-F238E27FC236}">
                  <a16:creationId xmlns:a16="http://schemas.microsoft.com/office/drawing/2014/main" id="{F94E3B5F-0BC2-E4FA-23C2-C9F417A7C658}"/>
                </a:ext>
              </a:extLst>
            </p:cNvPr>
            <p:cNvGrpSpPr/>
            <p:nvPr/>
          </p:nvGrpSpPr>
          <p:grpSpPr>
            <a:xfrm rot="10800000">
              <a:off x="5704317" y="3089275"/>
              <a:ext cx="783365" cy="762000"/>
              <a:chOff x="5100320" y="2936240"/>
              <a:chExt cx="1608510" cy="1564640"/>
            </a:xfrm>
          </p:grpSpPr>
          <p:sp>
            <p:nvSpPr>
              <p:cNvPr id="35" name="Ellips 34">
                <a:extLst>
                  <a:ext uri="{FF2B5EF4-FFF2-40B4-BE49-F238E27FC236}">
                    <a16:creationId xmlns:a16="http://schemas.microsoft.com/office/drawing/2014/main" id="{DD028BFF-9C73-D271-39EE-58815810DB1C}"/>
                  </a:ext>
                </a:extLst>
              </p:cNvPr>
              <p:cNvSpPr/>
              <p:nvPr/>
            </p:nvSpPr>
            <p:spPr>
              <a:xfrm>
                <a:off x="5147655" y="2936240"/>
                <a:ext cx="1513840" cy="1513840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/>
              </a:p>
            </p:txBody>
          </p:sp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278C7422-44BE-A8F3-009B-D27B4E3D8856}"/>
                  </a:ext>
                </a:extLst>
              </p:cNvPr>
              <p:cNvSpPr/>
              <p:nvPr/>
            </p:nvSpPr>
            <p:spPr>
              <a:xfrm>
                <a:off x="5100320" y="3677920"/>
                <a:ext cx="1608510" cy="822960"/>
              </a:xfrm>
              <a:prstGeom prst="rect">
                <a:avLst/>
              </a:prstGeom>
              <a:solidFill>
                <a:srgbClr val="EFEF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/>
              </a:p>
            </p:txBody>
          </p:sp>
        </p:grpSp>
        <p:sp>
          <p:nvSpPr>
            <p:cNvPr id="54" name="textruta 53">
              <a:extLst>
                <a:ext uri="{FF2B5EF4-FFF2-40B4-BE49-F238E27FC236}">
                  <a16:creationId xmlns:a16="http://schemas.microsoft.com/office/drawing/2014/main" id="{F40966BE-C644-98F4-3492-37F262B3820B}"/>
                </a:ext>
              </a:extLst>
            </p:cNvPr>
            <p:cNvSpPr txBox="1"/>
            <p:nvPr/>
          </p:nvSpPr>
          <p:spPr>
            <a:xfrm>
              <a:off x="5811518" y="3194447"/>
              <a:ext cx="576000" cy="576000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sv-SE" sz="1200" b="1" spc="20" dirty="0">
                  <a:solidFill>
                    <a:srgbClr val="EFEFF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NY-EMISSION</a:t>
              </a:r>
            </a:p>
          </p:txBody>
        </p:sp>
      </p:grpSp>
      <p:sp>
        <p:nvSpPr>
          <p:cNvPr id="57" name="Rektangel: rundade hörn 56">
            <a:extLst>
              <a:ext uri="{FF2B5EF4-FFF2-40B4-BE49-F238E27FC236}">
                <a16:creationId xmlns:a16="http://schemas.microsoft.com/office/drawing/2014/main" id="{B746C735-171E-E01E-4723-413E9AFAB6E0}"/>
              </a:ext>
            </a:extLst>
          </p:cNvPr>
          <p:cNvSpPr/>
          <p:nvPr/>
        </p:nvSpPr>
        <p:spPr>
          <a:xfrm>
            <a:off x="1376358" y="1559592"/>
            <a:ext cx="2755586" cy="1881410"/>
          </a:xfrm>
          <a:prstGeom prst="roundRect">
            <a:avLst>
              <a:gd name="adj" fmla="val 38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5BB18F-8D20-D0BA-8E48-635BDC8B5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4476"/>
            <a:ext cx="9279310" cy="989892"/>
          </a:xfrm>
        </p:spPr>
        <p:txBody>
          <a:bodyPr/>
          <a:lstStyle/>
          <a:p>
            <a:r>
              <a:rPr lang="sv-SE" dirty="0">
                <a:latin typeface="Roboto" panose="02000000000000000000" pitchFamily="2" charset="0"/>
                <a:cs typeface="Roboto" panose="02000000000000000000" pitchFamily="2" charset="0"/>
              </a:rPr>
              <a:t>Turbulent marknad – återställd stabilitet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3ECA0DF7-C819-2525-0345-1A8A688078A3}"/>
              </a:ext>
            </a:extLst>
          </p:cNvPr>
          <p:cNvSpPr txBox="1"/>
          <p:nvPr/>
        </p:nvSpPr>
        <p:spPr>
          <a:xfrm>
            <a:off x="535030" y="314324"/>
            <a:ext cx="3318294" cy="1608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sv-SE"/>
            </a:defPPr>
            <a:lvl1pPr>
              <a:defRPr sz="1200" spc="4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sv-SE" dirty="0"/>
              <a:t>TIDSLINJE 2021–2024</a:t>
            </a:r>
          </a:p>
        </p:txBody>
      </p:sp>
      <p:sp>
        <p:nvSpPr>
          <p:cNvPr id="51" name="textruta 50">
            <a:extLst>
              <a:ext uri="{FF2B5EF4-FFF2-40B4-BE49-F238E27FC236}">
                <a16:creationId xmlns:a16="http://schemas.microsoft.com/office/drawing/2014/main" id="{911F3B18-684C-7CD8-5D21-9FCB419C2DD4}"/>
              </a:ext>
            </a:extLst>
          </p:cNvPr>
          <p:cNvSpPr txBox="1"/>
          <p:nvPr/>
        </p:nvSpPr>
        <p:spPr>
          <a:xfrm>
            <a:off x="1565723" y="1743236"/>
            <a:ext cx="1891933" cy="330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100" b="1" spc="2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BYGGPARTNER</a:t>
            </a:r>
          </a:p>
          <a:p>
            <a:r>
              <a:rPr lang="sv-SE" sz="105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Stabil lönsamhet &amp; utdelning</a:t>
            </a:r>
            <a:endParaRPr lang="sv-SE" sz="110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5" name="Grupp 64">
            <a:extLst>
              <a:ext uri="{FF2B5EF4-FFF2-40B4-BE49-F238E27FC236}">
                <a16:creationId xmlns:a16="http://schemas.microsoft.com/office/drawing/2014/main" id="{C93DCFCD-B65F-5BF8-2D4F-C4259651BCBC}"/>
              </a:ext>
            </a:extLst>
          </p:cNvPr>
          <p:cNvGrpSpPr/>
          <p:nvPr/>
        </p:nvGrpSpPr>
        <p:grpSpPr>
          <a:xfrm>
            <a:off x="1432027" y="3352101"/>
            <a:ext cx="102658" cy="521722"/>
            <a:chOff x="1622214" y="3019674"/>
            <a:chExt cx="102658" cy="521722"/>
          </a:xfrm>
        </p:grpSpPr>
        <p:cxnSp>
          <p:nvCxnSpPr>
            <p:cNvPr id="49" name="Rak pilkoppling 48">
              <a:extLst>
                <a:ext uri="{FF2B5EF4-FFF2-40B4-BE49-F238E27FC236}">
                  <a16:creationId xmlns:a16="http://schemas.microsoft.com/office/drawing/2014/main" id="{99F09D3D-2369-8485-6408-3A57ED106B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3543" y="3019674"/>
              <a:ext cx="0" cy="473384"/>
            </a:xfrm>
            <a:prstGeom prst="straightConnector1">
              <a:avLst/>
            </a:prstGeom>
            <a:ln w="12700">
              <a:headEnd type="none" w="med" len="med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Ellips 55">
              <a:extLst>
                <a:ext uri="{FF2B5EF4-FFF2-40B4-BE49-F238E27FC236}">
                  <a16:creationId xmlns:a16="http://schemas.microsoft.com/office/drawing/2014/main" id="{C4F5B8AB-76F8-8921-DE8B-473B4C88645A}"/>
                </a:ext>
              </a:extLst>
            </p:cNvPr>
            <p:cNvSpPr/>
            <p:nvPr/>
          </p:nvSpPr>
          <p:spPr>
            <a:xfrm>
              <a:off x="1622214" y="3438738"/>
              <a:ext cx="102658" cy="102658"/>
            </a:xfrm>
            <a:prstGeom prst="ellipse">
              <a:avLst/>
            </a:prstGeom>
            <a:solidFill>
              <a:srgbClr val="EFEFF0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aphicFrame>
        <p:nvGraphicFramePr>
          <p:cNvPr id="59" name="Content Placeholder 3">
            <a:extLst>
              <a:ext uri="{FF2B5EF4-FFF2-40B4-BE49-F238E27FC236}">
                <a16:creationId xmlns:a16="http://schemas.microsoft.com/office/drawing/2014/main" id="{A75D770A-0E98-8A6D-D97F-C6067AF3D0F6}"/>
              </a:ext>
            </a:extLst>
          </p:cNvPr>
          <p:cNvGraphicFramePr>
            <a:graphicFrameLocks/>
          </p:cNvGraphicFramePr>
          <p:nvPr/>
        </p:nvGraphicFramePr>
        <p:xfrm>
          <a:off x="1555431" y="2180996"/>
          <a:ext cx="2387486" cy="1121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6" name="Bild 11">
            <a:extLst>
              <a:ext uri="{FF2B5EF4-FFF2-40B4-BE49-F238E27FC236}">
                <a16:creationId xmlns:a16="http://schemas.microsoft.com/office/drawing/2014/main" id="{79164759-F655-DC46-552E-AABB3F584DFE}"/>
              </a:ext>
            </a:extLst>
          </p:cNvPr>
          <p:cNvGrpSpPr/>
          <p:nvPr/>
        </p:nvGrpSpPr>
        <p:grpSpPr>
          <a:xfrm>
            <a:off x="3558047" y="1716545"/>
            <a:ext cx="429958" cy="312280"/>
            <a:chOff x="1231043" y="3920782"/>
            <a:chExt cx="440177" cy="319703"/>
          </a:xfrm>
          <a:solidFill>
            <a:schemeClr val="accent2"/>
          </a:solidFill>
        </p:grpSpPr>
        <p:sp>
          <p:nvSpPr>
            <p:cNvPr id="67" name="Frihandsfigur: Form 66">
              <a:extLst>
                <a:ext uri="{FF2B5EF4-FFF2-40B4-BE49-F238E27FC236}">
                  <a16:creationId xmlns:a16="http://schemas.microsoft.com/office/drawing/2014/main" id="{3ED30C5B-CC2F-0036-4F2A-CB2648400AB2}"/>
                </a:ext>
              </a:extLst>
            </p:cNvPr>
            <p:cNvSpPr/>
            <p:nvPr/>
          </p:nvSpPr>
          <p:spPr>
            <a:xfrm>
              <a:off x="1231043" y="3920782"/>
              <a:ext cx="322081" cy="159928"/>
            </a:xfrm>
            <a:custGeom>
              <a:avLst/>
              <a:gdLst>
                <a:gd name="connsiteX0" fmla="*/ 290069 w 322081"/>
                <a:gd name="connsiteY0" fmla="*/ 138743 h 159928"/>
                <a:gd name="connsiteX1" fmla="*/ 318864 w 322081"/>
                <a:gd name="connsiteY1" fmla="*/ 109949 h 159928"/>
                <a:gd name="connsiteX2" fmla="*/ 319046 w 322081"/>
                <a:gd name="connsiteY2" fmla="*/ 95734 h 159928"/>
                <a:gd name="connsiteX3" fmla="*/ 225419 w 322081"/>
                <a:gd name="connsiteY3" fmla="*/ 2608 h 159928"/>
                <a:gd name="connsiteX4" fmla="*/ 214120 w 322081"/>
                <a:gd name="connsiteY4" fmla="*/ 2517 h 159928"/>
                <a:gd name="connsiteX5" fmla="*/ 129241 w 322081"/>
                <a:gd name="connsiteY5" fmla="*/ 87715 h 159928"/>
                <a:gd name="connsiteX6" fmla="*/ 99764 w 322081"/>
                <a:gd name="connsiteY6" fmla="*/ 98969 h 159928"/>
                <a:gd name="connsiteX7" fmla="*/ 69101 w 322081"/>
                <a:gd name="connsiteY7" fmla="*/ 98969 h 159928"/>
                <a:gd name="connsiteX8" fmla="*/ 48918 w 322081"/>
                <a:gd name="connsiteY8" fmla="*/ 107033 h 159928"/>
                <a:gd name="connsiteX9" fmla="*/ 1991 w 322081"/>
                <a:gd name="connsiteY9" fmla="*/ 153960 h 159928"/>
                <a:gd name="connsiteX10" fmla="*/ 4406 w 322081"/>
                <a:gd name="connsiteY10" fmla="*/ 159929 h 159928"/>
                <a:gd name="connsiteX11" fmla="*/ 132795 w 322081"/>
                <a:gd name="connsiteY11" fmla="*/ 159929 h 159928"/>
                <a:gd name="connsiteX12" fmla="*/ 150153 w 322081"/>
                <a:gd name="connsiteY12" fmla="*/ 154279 h 159928"/>
                <a:gd name="connsiteX13" fmla="*/ 181271 w 322081"/>
                <a:gd name="connsiteY13" fmla="*/ 123116 h 159928"/>
                <a:gd name="connsiteX14" fmla="*/ 214439 w 322081"/>
                <a:gd name="connsiteY14" fmla="*/ 89766 h 159928"/>
                <a:gd name="connsiteX15" fmla="*/ 226103 w 322081"/>
                <a:gd name="connsiteY15" fmla="*/ 90130 h 159928"/>
                <a:gd name="connsiteX16" fmla="*/ 267016 w 322081"/>
                <a:gd name="connsiteY16" fmla="*/ 131180 h 159928"/>
                <a:gd name="connsiteX17" fmla="*/ 274078 w 322081"/>
                <a:gd name="connsiteY17" fmla="*/ 138606 h 159928"/>
                <a:gd name="connsiteX18" fmla="*/ 290069 w 322081"/>
                <a:gd name="connsiteY18" fmla="*/ 138697 h 159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081" h="159928">
                  <a:moveTo>
                    <a:pt x="290069" y="138743"/>
                  </a:moveTo>
                  <a:cubicBezTo>
                    <a:pt x="296357" y="132456"/>
                    <a:pt x="315492" y="113320"/>
                    <a:pt x="318864" y="109949"/>
                  </a:cubicBezTo>
                  <a:cubicBezTo>
                    <a:pt x="323237" y="105575"/>
                    <a:pt x="323010" y="99698"/>
                    <a:pt x="319046" y="95734"/>
                  </a:cubicBezTo>
                  <a:cubicBezTo>
                    <a:pt x="314672" y="91406"/>
                    <a:pt x="228381" y="5570"/>
                    <a:pt x="225419" y="2608"/>
                  </a:cubicBezTo>
                  <a:cubicBezTo>
                    <a:pt x="221911" y="-945"/>
                    <a:pt x="217401" y="-763"/>
                    <a:pt x="214120" y="2517"/>
                  </a:cubicBezTo>
                  <a:cubicBezTo>
                    <a:pt x="214120" y="2517"/>
                    <a:pt x="136303" y="80653"/>
                    <a:pt x="129241" y="87715"/>
                  </a:cubicBezTo>
                  <a:cubicBezTo>
                    <a:pt x="122179" y="94777"/>
                    <a:pt x="117487" y="98969"/>
                    <a:pt x="99764" y="98969"/>
                  </a:cubicBezTo>
                  <a:lnTo>
                    <a:pt x="69101" y="98969"/>
                  </a:lnTo>
                  <a:cubicBezTo>
                    <a:pt x="62723" y="98969"/>
                    <a:pt x="57666" y="98422"/>
                    <a:pt x="48918" y="107033"/>
                  </a:cubicBezTo>
                  <a:cubicBezTo>
                    <a:pt x="38895" y="116920"/>
                    <a:pt x="3585" y="152366"/>
                    <a:pt x="1991" y="153960"/>
                  </a:cubicBezTo>
                  <a:cubicBezTo>
                    <a:pt x="-1335" y="157286"/>
                    <a:pt x="-469" y="159929"/>
                    <a:pt x="4406" y="159929"/>
                  </a:cubicBezTo>
                  <a:lnTo>
                    <a:pt x="132795" y="159929"/>
                  </a:lnTo>
                  <a:cubicBezTo>
                    <a:pt x="139492" y="159929"/>
                    <a:pt x="144732" y="159655"/>
                    <a:pt x="150153" y="154279"/>
                  </a:cubicBezTo>
                  <a:cubicBezTo>
                    <a:pt x="155530" y="148903"/>
                    <a:pt x="181271" y="123116"/>
                    <a:pt x="181271" y="123116"/>
                  </a:cubicBezTo>
                  <a:cubicBezTo>
                    <a:pt x="181271" y="123116"/>
                    <a:pt x="212435" y="91770"/>
                    <a:pt x="214439" y="89766"/>
                  </a:cubicBezTo>
                  <a:cubicBezTo>
                    <a:pt x="216945" y="87260"/>
                    <a:pt x="221091" y="85073"/>
                    <a:pt x="226103" y="90130"/>
                  </a:cubicBezTo>
                  <a:cubicBezTo>
                    <a:pt x="233347" y="97374"/>
                    <a:pt x="267016" y="131180"/>
                    <a:pt x="267016" y="131180"/>
                  </a:cubicBezTo>
                  <a:cubicBezTo>
                    <a:pt x="267016" y="131180"/>
                    <a:pt x="270160" y="134779"/>
                    <a:pt x="274078" y="138606"/>
                  </a:cubicBezTo>
                  <a:cubicBezTo>
                    <a:pt x="279773" y="144301"/>
                    <a:pt x="284283" y="144529"/>
                    <a:pt x="290069" y="138697"/>
                  </a:cubicBezTo>
                </a:path>
              </a:pathLst>
            </a:custGeom>
            <a:grpFill/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68" name="Frihandsfigur: Form 67">
              <a:extLst>
                <a:ext uri="{FF2B5EF4-FFF2-40B4-BE49-F238E27FC236}">
                  <a16:creationId xmlns:a16="http://schemas.microsoft.com/office/drawing/2014/main" id="{0A75C94B-3F0C-DF8E-AB36-5B66CA4C1B32}"/>
                </a:ext>
              </a:extLst>
            </p:cNvPr>
            <p:cNvSpPr/>
            <p:nvPr/>
          </p:nvSpPr>
          <p:spPr>
            <a:xfrm>
              <a:off x="1349139" y="4080573"/>
              <a:ext cx="322081" cy="159911"/>
            </a:xfrm>
            <a:custGeom>
              <a:avLst/>
              <a:gdLst>
                <a:gd name="connsiteX0" fmla="*/ 32012 w 322081"/>
                <a:gd name="connsiteY0" fmla="*/ 21186 h 159911"/>
                <a:gd name="connsiteX1" fmla="*/ 3218 w 322081"/>
                <a:gd name="connsiteY1" fmla="*/ 49980 h 159911"/>
                <a:gd name="connsiteX2" fmla="*/ 3035 w 322081"/>
                <a:gd name="connsiteY2" fmla="*/ 64195 h 159911"/>
                <a:gd name="connsiteX3" fmla="*/ 96662 w 322081"/>
                <a:gd name="connsiteY3" fmla="*/ 157320 h 159911"/>
                <a:gd name="connsiteX4" fmla="*/ 107961 w 322081"/>
                <a:gd name="connsiteY4" fmla="*/ 157411 h 159911"/>
                <a:gd name="connsiteX5" fmla="*/ 192840 w 322081"/>
                <a:gd name="connsiteY5" fmla="*/ 72213 h 159911"/>
                <a:gd name="connsiteX6" fmla="*/ 222318 w 322081"/>
                <a:gd name="connsiteY6" fmla="*/ 60960 h 159911"/>
                <a:gd name="connsiteX7" fmla="*/ 252980 w 322081"/>
                <a:gd name="connsiteY7" fmla="*/ 60960 h 159911"/>
                <a:gd name="connsiteX8" fmla="*/ 273163 w 322081"/>
                <a:gd name="connsiteY8" fmla="*/ 52896 h 159911"/>
                <a:gd name="connsiteX9" fmla="*/ 320091 w 322081"/>
                <a:gd name="connsiteY9" fmla="*/ 5968 h 159911"/>
                <a:gd name="connsiteX10" fmla="*/ 317676 w 322081"/>
                <a:gd name="connsiteY10" fmla="*/ 0 h 159911"/>
                <a:gd name="connsiteX11" fmla="*/ 189287 w 322081"/>
                <a:gd name="connsiteY11" fmla="*/ 0 h 159911"/>
                <a:gd name="connsiteX12" fmla="*/ 171974 w 322081"/>
                <a:gd name="connsiteY12" fmla="*/ 5649 h 159911"/>
                <a:gd name="connsiteX13" fmla="*/ 140856 w 322081"/>
                <a:gd name="connsiteY13" fmla="*/ 36813 h 159911"/>
                <a:gd name="connsiteX14" fmla="*/ 107688 w 322081"/>
                <a:gd name="connsiteY14" fmla="*/ 70163 h 159911"/>
                <a:gd name="connsiteX15" fmla="*/ 96024 w 322081"/>
                <a:gd name="connsiteY15" fmla="*/ 69799 h 159911"/>
                <a:gd name="connsiteX16" fmla="*/ 55111 w 322081"/>
                <a:gd name="connsiteY16" fmla="*/ 28749 h 159911"/>
                <a:gd name="connsiteX17" fmla="*/ 48049 w 322081"/>
                <a:gd name="connsiteY17" fmla="*/ 21322 h 159911"/>
                <a:gd name="connsiteX18" fmla="*/ 32012 w 322081"/>
                <a:gd name="connsiteY18" fmla="*/ 21231 h 159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081" h="159911">
                  <a:moveTo>
                    <a:pt x="32012" y="21186"/>
                  </a:moveTo>
                  <a:cubicBezTo>
                    <a:pt x="25725" y="27473"/>
                    <a:pt x="6589" y="46608"/>
                    <a:pt x="3218" y="49980"/>
                  </a:cubicBezTo>
                  <a:cubicBezTo>
                    <a:pt x="-1156" y="54354"/>
                    <a:pt x="-928" y="60231"/>
                    <a:pt x="3035" y="64195"/>
                  </a:cubicBezTo>
                  <a:cubicBezTo>
                    <a:pt x="7409" y="68523"/>
                    <a:pt x="93701" y="154359"/>
                    <a:pt x="96662" y="157320"/>
                  </a:cubicBezTo>
                  <a:cubicBezTo>
                    <a:pt x="100170" y="160828"/>
                    <a:pt x="104681" y="160692"/>
                    <a:pt x="107961" y="157411"/>
                  </a:cubicBezTo>
                  <a:cubicBezTo>
                    <a:pt x="107961" y="157411"/>
                    <a:pt x="185778" y="79275"/>
                    <a:pt x="192840" y="72213"/>
                  </a:cubicBezTo>
                  <a:cubicBezTo>
                    <a:pt x="199902" y="65151"/>
                    <a:pt x="204595" y="60960"/>
                    <a:pt x="222318" y="60960"/>
                  </a:cubicBezTo>
                  <a:lnTo>
                    <a:pt x="252980" y="60960"/>
                  </a:lnTo>
                  <a:cubicBezTo>
                    <a:pt x="259359" y="60960"/>
                    <a:pt x="264416" y="61507"/>
                    <a:pt x="273163" y="52896"/>
                  </a:cubicBezTo>
                  <a:cubicBezTo>
                    <a:pt x="283187" y="43009"/>
                    <a:pt x="318496" y="7563"/>
                    <a:pt x="320091" y="5968"/>
                  </a:cubicBezTo>
                  <a:cubicBezTo>
                    <a:pt x="323417" y="2642"/>
                    <a:pt x="322551" y="0"/>
                    <a:pt x="317676" y="0"/>
                  </a:cubicBezTo>
                  <a:lnTo>
                    <a:pt x="189287" y="0"/>
                  </a:lnTo>
                  <a:cubicBezTo>
                    <a:pt x="182589" y="0"/>
                    <a:pt x="177350" y="273"/>
                    <a:pt x="171974" y="5649"/>
                  </a:cubicBezTo>
                  <a:cubicBezTo>
                    <a:pt x="166597" y="11026"/>
                    <a:pt x="140856" y="36813"/>
                    <a:pt x="140856" y="36813"/>
                  </a:cubicBezTo>
                  <a:cubicBezTo>
                    <a:pt x="140856" y="36813"/>
                    <a:pt x="109692" y="68158"/>
                    <a:pt x="107688" y="70163"/>
                  </a:cubicBezTo>
                  <a:cubicBezTo>
                    <a:pt x="105182" y="72669"/>
                    <a:pt x="101036" y="74856"/>
                    <a:pt x="96024" y="69799"/>
                  </a:cubicBezTo>
                  <a:cubicBezTo>
                    <a:pt x="88780" y="62554"/>
                    <a:pt x="55111" y="28749"/>
                    <a:pt x="55111" y="28749"/>
                  </a:cubicBezTo>
                  <a:cubicBezTo>
                    <a:pt x="55111" y="28749"/>
                    <a:pt x="51967" y="25149"/>
                    <a:pt x="48049" y="21322"/>
                  </a:cubicBezTo>
                  <a:cubicBezTo>
                    <a:pt x="42309" y="15582"/>
                    <a:pt x="37798" y="15399"/>
                    <a:pt x="32012" y="21231"/>
                  </a:cubicBezTo>
                </a:path>
              </a:pathLst>
            </a:custGeom>
            <a:grpFill/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69" name="Frihandsfigur: Form 68">
              <a:extLst>
                <a:ext uri="{FF2B5EF4-FFF2-40B4-BE49-F238E27FC236}">
                  <a16:creationId xmlns:a16="http://schemas.microsoft.com/office/drawing/2014/main" id="{CBEB30A5-6A07-E132-6483-067623DB369F}"/>
                </a:ext>
              </a:extLst>
            </p:cNvPr>
            <p:cNvSpPr/>
            <p:nvPr/>
          </p:nvSpPr>
          <p:spPr>
            <a:xfrm>
              <a:off x="1404558" y="4034592"/>
              <a:ext cx="93148" cy="93148"/>
            </a:xfrm>
            <a:custGeom>
              <a:avLst/>
              <a:gdLst>
                <a:gd name="connsiteX0" fmla="*/ 43704 w 93148"/>
                <a:gd name="connsiteY0" fmla="*/ 91952 h 93148"/>
                <a:gd name="connsiteX1" fmla="*/ 1196 w 93148"/>
                <a:gd name="connsiteY1" fmla="*/ 49444 h 93148"/>
                <a:gd name="connsiteX2" fmla="*/ 1196 w 93148"/>
                <a:gd name="connsiteY2" fmla="*/ 43704 h 93148"/>
                <a:gd name="connsiteX3" fmla="*/ 43704 w 93148"/>
                <a:gd name="connsiteY3" fmla="*/ 1196 h 93148"/>
                <a:gd name="connsiteX4" fmla="*/ 49444 w 93148"/>
                <a:gd name="connsiteY4" fmla="*/ 1196 h 93148"/>
                <a:gd name="connsiteX5" fmla="*/ 91952 w 93148"/>
                <a:gd name="connsiteY5" fmla="*/ 43704 h 93148"/>
                <a:gd name="connsiteX6" fmla="*/ 91952 w 93148"/>
                <a:gd name="connsiteY6" fmla="*/ 49444 h 93148"/>
                <a:gd name="connsiteX7" fmla="*/ 49444 w 93148"/>
                <a:gd name="connsiteY7" fmla="*/ 91952 h 93148"/>
                <a:gd name="connsiteX8" fmla="*/ 43704 w 93148"/>
                <a:gd name="connsiteY8" fmla="*/ 91952 h 9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148" h="93148">
                  <a:moveTo>
                    <a:pt x="43704" y="91952"/>
                  </a:moveTo>
                  <a:lnTo>
                    <a:pt x="1196" y="49444"/>
                  </a:lnTo>
                  <a:cubicBezTo>
                    <a:pt x="-399" y="47850"/>
                    <a:pt x="-399" y="45298"/>
                    <a:pt x="1196" y="43704"/>
                  </a:cubicBezTo>
                  <a:lnTo>
                    <a:pt x="43704" y="1196"/>
                  </a:lnTo>
                  <a:cubicBezTo>
                    <a:pt x="45298" y="-399"/>
                    <a:pt x="47850" y="-399"/>
                    <a:pt x="49444" y="1196"/>
                  </a:cubicBezTo>
                  <a:lnTo>
                    <a:pt x="91952" y="43704"/>
                  </a:lnTo>
                  <a:cubicBezTo>
                    <a:pt x="93547" y="45298"/>
                    <a:pt x="93547" y="47850"/>
                    <a:pt x="91952" y="49444"/>
                  </a:cubicBezTo>
                  <a:lnTo>
                    <a:pt x="49444" y="91952"/>
                  </a:lnTo>
                  <a:cubicBezTo>
                    <a:pt x="47850" y="93547"/>
                    <a:pt x="45298" y="93547"/>
                    <a:pt x="43704" y="91952"/>
                  </a:cubicBezTo>
                </a:path>
              </a:pathLst>
            </a:custGeom>
            <a:grpFill/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06" name="textruta 105">
            <a:extLst>
              <a:ext uri="{FF2B5EF4-FFF2-40B4-BE49-F238E27FC236}">
                <a16:creationId xmlns:a16="http://schemas.microsoft.com/office/drawing/2014/main" id="{E85D0131-267C-7AC9-303F-6BF89CB806CF}"/>
              </a:ext>
            </a:extLst>
          </p:cNvPr>
          <p:cNvSpPr txBox="1"/>
          <p:nvPr/>
        </p:nvSpPr>
        <p:spPr>
          <a:xfrm>
            <a:off x="4624112" y="4605402"/>
            <a:ext cx="207675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sv-SE" sz="1100" b="1" spc="2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UKRAINAKRIGET OCH EFTERFÖLJANDE INFLATION</a:t>
            </a:r>
          </a:p>
        </p:txBody>
      </p:sp>
      <p:grpSp>
        <p:nvGrpSpPr>
          <p:cNvPr id="41" name="Grupp 40">
            <a:extLst>
              <a:ext uri="{FF2B5EF4-FFF2-40B4-BE49-F238E27FC236}">
                <a16:creationId xmlns:a16="http://schemas.microsoft.com/office/drawing/2014/main" id="{0FF74B8A-2483-EF49-CC08-31EE322DF962}"/>
              </a:ext>
            </a:extLst>
          </p:cNvPr>
          <p:cNvGrpSpPr/>
          <p:nvPr/>
        </p:nvGrpSpPr>
        <p:grpSpPr>
          <a:xfrm>
            <a:off x="6749748" y="4151178"/>
            <a:ext cx="843493" cy="843493"/>
            <a:chOff x="6970419" y="1761566"/>
            <a:chExt cx="783118" cy="783118"/>
          </a:xfrm>
        </p:grpSpPr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C6B8E2CE-043F-CA92-2799-3DE6E3D3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70419" y="1761566"/>
              <a:ext cx="783118" cy="783118"/>
            </a:xfrm>
            <a:custGeom>
              <a:avLst/>
              <a:gdLst>
                <a:gd name="connsiteX0" fmla="*/ 391559 w 783118"/>
                <a:gd name="connsiteY0" fmla="*/ 0 h 783118"/>
                <a:gd name="connsiteX1" fmla="*/ 783118 w 783118"/>
                <a:gd name="connsiteY1" fmla="*/ 391559 h 783118"/>
                <a:gd name="connsiteX2" fmla="*/ 391559 w 783118"/>
                <a:gd name="connsiteY2" fmla="*/ 783118 h 783118"/>
                <a:gd name="connsiteX3" fmla="*/ 0 w 783118"/>
                <a:gd name="connsiteY3" fmla="*/ 391559 h 783118"/>
                <a:gd name="connsiteX4" fmla="*/ 391559 w 783118"/>
                <a:gd name="connsiteY4" fmla="*/ 0 h 783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118" h="783118">
                  <a:moveTo>
                    <a:pt x="391559" y="0"/>
                  </a:moveTo>
                  <a:cubicBezTo>
                    <a:pt x="607811" y="0"/>
                    <a:pt x="783118" y="175307"/>
                    <a:pt x="783118" y="391559"/>
                  </a:cubicBezTo>
                  <a:cubicBezTo>
                    <a:pt x="783118" y="607811"/>
                    <a:pt x="607811" y="783118"/>
                    <a:pt x="391559" y="783118"/>
                  </a:cubicBezTo>
                  <a:cubicBezTo>
                    <a:pt x="175307" y="783118"/>
                    <a:pt x="0" y="607811"/>
                    <a:pt x="0" y="391559"/>
                  </a:cubicBezTo>
                  <a:cubicBezTo>
                    <a:pt x="0" y="175307"/>
                    <a:pt x="175307" y="0"/>
                    <a:pt x="391559" y="0"/>
                  </a:cubicBezTo>
                  <a:close/>
                </a:path>
              </a:pathLst>
            </a:custGeom>
          </p:spPr>
        </p:pic>
        <p:sp>
          <p:nvSpPr>
            <p:cNvPr id="28" name="Frihandsfigur: Form 27">
              <a:extLst>
                <a:ext uri="{FF2B5EF4-FFF2-40B4-BE49-F238E27FC236}">
                  <a16:creationId xmlns:a16="http://schemas.microsoft.com/office/drawing/2014/main" id="{6B3D423B-C45E-19E1-14D1-892CCDD8FA02}"/>
                </a:ext>
              </a:extLst>
            </p:cNvPr>
            <p:cNvSpPr/>
            <p:nvPr/>
          </p:nvSpPr>
          <p:spPr>
            <a:xfrm>
              <a:off x="6970419" y="1761566"/>
              <a:ext cx="783118" cy="783118"/>
            </a:xfrm>
            <a:custGeom>
              <a:avLst/>
              <a:gdLst>
                <a:gd name="connsiteX0" fmla="*/ 391559 w 783118"/>
                <a:gd name="connsiteY0" fmla="*/ 0 h 783118"/>
                <a:gd name="connsiteX1" fmla="*/ 783118 w 783118"/>
                <a:gd name="connsiteY1" fmla="*/ 391559 h 783118"/>
                <a:gd name="connsiteX2" fmla="*/ 391559 w 783118"/>
                <a:gd name="connsiteY2" fmla="*/ 783118 h 783118"/>
                <a:gd name="connsiteX3" fmla="*/ 0 w 783118"/>
                <a:gd name="connsiteY3" fmla="*/ 391559 h 783118"/>
                <a:gd name="connsiteX4" fmla="*/ 391559 w 783118"/>
                <a:gd name="connsiteY4" fmla="*/ 0 h 783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118" h="783118">
                  <a:moveTo>
                    <a:pt x="391559" y="0"/>
                  </a:moveTo>
                  <a:cubicBezTo>
                    <a:pt x="607811" y="0"/>
                    <a:pt x="783118" y="175307"/>
                    <a:pt x="783118" y="391559"/>
                  </a:cubicBezTo>
                  <a:cubicBezTo>
                    <a:pt x="783118" y="607811"/>
                    <a:pt x="607811" y="783118"/>
                    <a:pt x="391559" y="783118"/>
                  </a:cubicBezTo>
                  <a:cubicBezTo>
                    <a:pt x="175307" y="783118"/>
                    <a:pt x="0" y="607811"/>
                    <a:pt x="0" y="391559"/>
                  </a:cubicBezTo>
                  <a:cubicBezTo>
                    <a:pt x="0" y="175307"/>
                    <a:pt x="175307" y="0"/>
                    <a:pt x="391559" y="0"/>
                  </a:cubicBezTo>
                  <a:close/>
                </a:path>
              </a:pathLst>
            </a:custGeom>
            <a:solidFill>
              <a:schemeClr val="accent2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sv-SE"/>
            </a:p>
          </p:txBody>
        </p:sp>
      </p:grp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A446F5FB-57D6-BC44-7916-08FC9B778191}"/>
              </a:ext>
            </a:extLst>
          </p:cNvPr>
          <p:cNvCxnSpPr>
            <a:cxnSpLocks/>
          </p:cNvCxnSpPr>
          <p:nvPr/>
        </p:nvCxnSpPr>
        <p:spPr>
          <a:xfrm flipH="1">
            <a:off x="16702088" y="3826533"/>
            <a:ext cx="3050054" cy="0"/>
          </a:xfrm>
          <a:prstGeom prst="line">
            <a:avLst/>
          </a:prstGeom>
          <a:ln w="12700">
            <a:head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upp 54">
            <a:extLst>
              <a:ext uri="{FF2B5EF4-FFF2-40B4-BE49-F238E27FC236}">
                <a16:creationId xmlns:a16="http://schemas.microsoft.com/office/drawing/2014/main" id="{ABB30453-2BCE-2E07-08F3-65A7371921C1}"/>
              </a:ext>
            </a:extLst>
          </p:cNvPr>
          <p:cNvGrpSpPr/>
          <p:nvPr/>
        </p:nvGrpSpPr>
        <p:grpSpPr>
          <a:xfrm rot="10800000">
            <a:off x="4457456" y="3772788"/>
            <a:ext cx="102658" cy="756350"/>
            <a:chOff x="1622214" y="2785046"/>
            <a:chExt cx="102658" cy="756350"/>
          </a:xfrm>
        </p:grpSpPr>
        <p:cxnSp>
          <p:nvCxnSpPr>
            <p:cNvPr id="58" name="Rak pilkoppling 57">
              <a:extLst>
                <a:ext uri="{FF2B5EF4-FFF2-40B4-BE49-F238E27FC236}">
                  <a16:creationId xmlns:a16="http://schemas.microsoft.com/office/drawing/2014/main" id="{FDF23A5B-9FEF-71B3-3BDF-2E4DD304919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673543" y="2785046"/>
              <a:ext cx="0" cy="708012"/>
            </a:xfrm>
            <a:prstGeom prst="straightConnector1">
              <a:avLst/>
            </a:prstGeom>
            <a:ln w="12700">
              <a:headEnd type="none" w="med" len="med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Ellips 60">
              <a:extLst>
                <a:ext uri="{FF2B5EF4-FFF2-40B4-BE49-F238E27FC236}">
                  <a16:creationId xmlns:a16="http://schemas.microsoft.com/office/drawing/2014/main" id="{BE1E8F5B-6B2D-B161-89C0-C176D4535485}"/>
                </a:ext>
              </a:extLst>
            </p:cNvPr>
            <p:cNvSpPr/>
            <p:nvPr/>
          </p:nvSpPr>
          <p:spPr>
            <a:xfrm>
              <a:off x="1622214" y="3438738"/>
              <a:ext cx="102658" cy="102658"/>
            </a:xfrm>
            <a:prstGeom prst="ellipse">
              <a:avLst/>
            </a:prstGeom>
            <a:solidFill>
              <a:srgbClr val="EFEFF0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74" name="Grupp 73">
            <a:extLst>
              <a:ext uri="{FF2B5EF4-FFF2-40B4-BE49-F238E27FC236}">
                <a16:creationId xmlns:a16="http://schemas.microsoft.com/office/drawing/2014/main" id="{01AAE028-1C83-FE41-4B9B-570214159BB1}"/>
              </a:ext>
            </a:extLst>
          </p:cNvPr>
          <p:cNvGrpSpPr/>
          <p:nvPr/>
        </p:nvGrpSpPr>
        <p:grpSpPr>
          <a:xfrm>
            <a:off x="5516653" y="3352101"/>
            <a:ext cx="102658" cy="521722"/>
            <a:chOff x="1622214" y="3019674"/>
            <a:chExt cx="102658" cy="521722"/>
          </a:xfrm>
        </p:grpSpPr>
        <p:cxnSp>
          <p:nvCxnSpPr>
            <p:cNvPr id="101" name="Rak pilkoppling 100">
              <a:extLst>
                <a:ext uri="{FF2B5EF4-FFF2-40B4-BE49-F238E27FC236}">
                  <a16:creationId xmlns:a16="http://schemas.microsoft.com/office/drawing/2014/main" id="{5A155E97-DC13-0E26-D8CB-E638DF464E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3543" y="3019674"/>
              <a:ext cx="0" cy="473384"/>
            </a:xfrm>
            <a:prstGeom prst="straightConnector1">
              <a:avLst/>
            </a:prstGeom>
            <a:ln w="12700">
              <a:headEnd type="none" w="med" len="med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Ellips 101">
              <a:extLst>
                <a:ext uri="{FF2B5EF4-FFF2-40B4-BE49-F238E27FC236}">
                  <a16:creationId xmlns:a16="http://schemas.microsoft.com/office/drawing/2014/main" id="{C7B58DF1-E6AD-75E2-47F7-37C48E73B30F}"/>
                </a:ext>
              </a:extLst>
            </p:cNvPr>
            <p:cNvSpPr/>
            <p:nvPr/>
          </p:nvSpPr>
          <p:spPr>
            <a:xfrm>
              <a:off x="1622214" y="3438738"/>
              <a:ext cx="102658" cy="102658"/>
            </a:xfrm>
            <a:prstGeom prst="ellipse">
              <a:avLst/>
            </a:prstGeom>
            <a:solidFill>
              <a:srgbClr val="EFEFF0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85" name="textruta 184">
            <a:extLst>
              <a:ext uri="{FF2B5EF4-FFF2-40B4-BE49-F238E27FC236}">
                <a16:creationId xmlns:a16="http://schemas.microsoft.com/office/drawing/2014/main" id="{860CB88A-AFD4-10EE-6104-B5F811DD652A}"/>
              </a:ext>
            </a:extLst>
          </p:cNvPr>
          <p:cNvSpPr txBox="1"/>
          <p:nvPr/>
        </p:nvSpPr>
        <p:spPr>
          <a:xfrm>
            <a:off x="5669258" y="1743236"/>
            <a:ext cx="188881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sv-SE" sz="1100" b="1" spc="2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FÖRVÄRV</a:t>
            </a:r>
          </a:p>
        </p:txBody>
      </p:sp>
      <p:cxnSp>
        <p:nvCxnSpPr>
          <p:cNvPr id="189" name="Rak koppling 188">
            <a:extLst>
              <a:ext uri="{FF2B5EF4-FFF2-40B4-BE49-F238E27FC236}">
                <a16:creationId xmlns:a16="http://schemas.microsoft.com/office/drawing/2014/main" id="{E12E3154-2156-D18C-A36C-7BE2E04AC77E}"/>
              </a:ext>
            </a:extLst>
          </p:cNvPr>
          <p:cNvCxnSpPr>
            <a:cxnSpLocks/>
          </p:cNvCxnSpPr>
          <p:nvPr/>
        </p:nvCxnSpPr>
        <p:spPr>
          <a:xfrm>
            <a:off x="5669258" y="2710586"/>
            <a:ext cx="2196000" cy="0"/>
          </a:xfrm>
          <a:prstGeom prst="line">
            <a:avLst/>
          </a:prstGeom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" name="Bild 193">
            <a:extLst>
              <a:ext uri="{FF2B5EF4-FFF2-40B4-BE49-F238E27FC236}">
                <a16:creationId xmlns:a16="http://schemas.microsoft.com/office/drawing/2014/main" id="{47D1D2AC-20FC-873C-0FE3-B9C07F50E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2323" y="2116106"/>
            <a:ext cx="1824401" cy="420065"/>
          </a:xfrm>
          <a:prstGeom prst="rect">
            <a:avLst/>
          </a:prstGeom>
        </p:spPr>
      </p:pic>
      <p:pic>
        <p:nvPicPr>
          <p:cNvPr id="196" name="Bildobjekt 195" descr="En bild som visar text, Teckensnitt, logotyp, Grafik&#10;&#10;AI-genererat innehåll kan vara felaktigt.">
            <a:extLst>
              <a:ext uri="{FF2B5EF4-FFF2-40B4-BE49-F238E27FC236}">
                <a16:creationId xmlns:a16="http://schemas.microsoft.com/office/drawing/2014/main" id="{57B48BC3-84C7-058C-8BCD-227D87BA21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979" y="2854706"/>
            <a:ext cx="1490482" cy="352747"/>
          </a:xfrm>
          <a:prstGeom prst="rect">
            <a:avLst/>
          </a:prstGeom>
        </p:spPr>
      </p:pic>
      <p:sp>
        <p:nvSpPr>
          <p:cNvPr id="202" name="Rektangel: rundade hörn 201">
            <a:extLst>
              <a:ext uri="{FF2B5EF4-FFF2-40B4-BE49-F238E27FC236}">
                <a16:creationId xmlns:a16="http://schemas.microsoft.com/office/drawing/2014/main" id="{1928EED7-FFEB-F37E-302F-08F6DEDF380B}"/>
              </a:ext>
            </a:extLst>
          </p:cNvPr>
          <p:cNvSpPr/>
          <p:nvPr/>
        </p:nvSpPr>
        <p:spPr>
          <a:xfrm>
            <a:off x="8448410" y="4419668"/>
            <a:ext cx="3057789" cy="1862070"/>
          </a:xfrm>
          <a:prstGeom prst="roundRect">
            <a:avLst>
              <a:gd name="adj" fmla="val 38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5" name="textruta 204">
            <a:extLst>
              <a:ext uri="{FF2B5EF4-FFF2-40B4-BE49-F238E27FC236}">
                <a16:creationId xmlns:a16="http://schemas.microsoft.com/office/drawing/2014/main" id="{0D4AD32C-7028-CAEF-DEB7-9195DFF404A0}"/>
              </a:ext>
            </a:extLst>
          </p:cNvPr>
          <p:cNvSpPr txBox="1"/>
          <p:nvPr/>
        </p:nvSpPr>
        <p:spPr>
          <a:xfrm>
            <a:off x="8680190" y="4605402"/>
            <a:ext cx="256883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sv-SE" sz="1100" b="1" spc="2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NEDSKRIVNING AV FÖRLUSTPROJEKT</a:t>
            </a:r>
          </a:p>
        </p:txBody>
      </p:sp>
      <p:cxnSp>
        <p:nvCxnSpPr>
          <p:cNvPr id="212" name="!! Rak koppling 211">
            <a:extLst>
              <a:ext uri="{FF2B5EF4-FFF2-40B4-BE49-F238E27FC236}">
                <a16:creationId xmlns:a16="http://schemas.microsoft.com/office/drawing/2014/main" id="{1C325FD4-25E4-97E7-4960-C0F580196D17}"/>
              </a:ext>
            </a:extLst>
          </p:cNvPr>
          <p:cNvCxnSpPr>
            <a:cxnSpLocks/>
          </p:cNvCxnSpPr>
          <p:nvPr/>
        </p:nvCxnSpPr>
        <p:spPr>
          <a:xfrm flipH="1">
            <a:off x="10073957" y="3827253"/>
            <a:ext cx="1725687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!! Rak koppling 12">
            <a:extLst>
              <a:ext uri="{FF2B5EF4-FFF2-40B4-BE49-F238E27FC236}">
                <a16:creationId xmlns:a16="http://schemas.microsoft.com/office/drawing/2014/main" id="{D5766367-4BCA-8297-0304-F9FC769BD7D3}"/>
              </a:ext>
            </a:extLst>
          </p:cNvPr>
          <p:cNvCxnSpPr>
            <a:cxnSpLocks/>
          </p:cNvCxnSpPr>
          <p:nvPr/>
        </p:nvCxnSpPr>
        <p:spPr>
          <a:xfrm flipH="1">
            <a:off x="13360763" y="3827253"/>
            <a:ext cx="2693298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Rektangel: rundade hörn 237">
            <a:extLst>
              <a:ext uri="{FF2B5EF4-FFF2-40B4-BE49-F238E27FC236}">
                <a16:creationId xmlns:a16="http://schemas.microsoft.com/office/drawing/2014/main" id="{9B3A55CE-CA9D-6F6E-4F6E-8A3C0A7F38A6}"/>
              </a:ext>
            </a:extLst>
          </p:cNvPr>
          <p:cNvSpPr/>
          <p:nvPr/>
        </p:nvSpPr>
        <p:spPr>
          <a:xfrm>
            <a:off x="16271972" y="4419668"/>
            <a:ext cx="2861755" cy="1862070"/>
          </a:xfrm>
          <a:prstGeom prst="roundRect">
            <a:avLst>
              <a:gd name="adj" fmla="val 38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9" name="textruta 238">
            <a:extLst>
              <a:ext uri="{FF2B5EF4-FFF2-40B4-BE49-F238E27FC236}">
                <a16:creationId xmlns:a16="http://schemas.microsoft.com/office/drawing/2014/main" id="{C367F246-BCE2-1029-58C1-7AE9A636737E}"/>
              </a:ext>
            </a:extLst>
          </p:cNvPr>
          <p:cNvSpPr txBox="1"/>
          <p:nvPr/>
        </p:nvSpPr>
        <p:spPr>
          <a:xfrm>
            <a:off x="16513276" y="4605402"/>
            <a:ext cx="2472335" cy="364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sv-SE" sz="1100" b="1" spc="2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UTDELNING</a:t>
            </a:r>
          </a:p>
          <a:p>
            <a:pPr>
              <a:spcAft>
                <a:spcPts val="200"/>
              </a:spcAft>
            </a:pPr>
            <a:endParaRPr lang="sv-SE" sz="1100" b="1" spc="2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9ACED5EA-50C6-23BA-D040-AADBA427585F}"/>
              </a:ext>
            </a:extLst>
          </p:cNvPr>
          <p:cNvSpPr txBox="1"/>
          <p:nvPr/>
        </p:nvSpPr>
        <p:spPr>
          <a:xfrm>
            <a:off x="16513276" y="4904124"/>
            <a:ext cx="23398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sv-SE"/>
            </a:defPPr>
            <a:lvl1pPr>
              <a:spcAft>
                <a:spcPts val="200"/>
              </a:spcAft>
              <a:defRPr sz="1100" b="1" spc="2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108000" indent="-108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sv-SE" b="0" dirty="0"/>
              <a:t>Styrelsen </a:t>
            </a:r>
            <a:r>
              <a:rPr lang="sv-SE" b="0" dirty="0" err="1"/>
              <a:t>föreslar</a:t>
            </a:r>
            <a:r>
              <a:rPr lang="sv-SE" b="0" dirty="0"/>
              <a:t> stämman att ta beslut om utdelning vid 0,5 kronor per aktie</a:t>
            </a:r>
          </a:p>
        </p:txBody>
      </p:sp>
      <p:sp>
        <p:nvSpPr>
          <p:cNvPr id="253" name="Rektangel: rundade hörn 252">
            <a:extLst>
              <a:ext uri="{FF2B5EF4-FFF2-40B4-BE49-F238E27FC236}">
                <a16:creationId xmlns:a16="http://schemas.microsoft.com/office/drawing/2014/main" id="{1C92C6E2-09C9-FB65-16C2-2B040B711396}"/>
              </a:ext>
            </a:extLst>
          </p:cNvPr>
          <p:cNvSpPr/>
          <p:nvPr/>
        </p:nvSpPr>
        <p:spPr>
          <a:xfrm>
            <a:off x="13742876" y="1559592"/>
            <a:ext cx="2774085" cy="1650334"/>
          </a:xfrm>
          <a:prstGeom prst="roundRect">
            <a:avLst>
              <a:gd name="adj" fmla="val 43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4" name="textruta 253">
            <a:extLst>
              <a:ext uri="{FF2B5EF4-FFF2-40B4-BE49-F238E27FC236}">
                <a16:creationId xmlns:a16="http://schemas.microsoft.com/office/drawing/2014/main" id="{CD01FD18-79F4-95C4-5FA9-7E32EC9A2817}"/>
              </a:ext>
            </a:extLst>
          </p:cNvPr>
          <p:cNvSpPr txBox="1"/>
          <p:nvPr/>
        </p:nvSpPr>
        <p:spPr>
          <a:xfrm>
            <a:off x="13932857" y="1745326"/>
            <a:ext cx="24287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sv-SE" sz="1100" b="1" spc="2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 KVARTAL MED ÖKAD LÖNSAMHET</a:t>
            </a:r>
          </a:p>
        </p:txBody>
      </p:sp>
      <p:grpSp>
        <p:nvGrpSpPr>
          <p:cNvPr id="256" name="Grupp 255">
            <a:extLst>
              <a:ext uri="{FF2B5EF4-FFF2-40B4-BE49-F238E27FC236}">
                <a16:creationId xmlns:a16="http://schemas.microsoft.com/office/drawing/2014/main" id="{9DAD2F89-1951-641B-4D81-9C2D544B85CA}"/>
              </a:ext>
            </a:extLst>
          </p:cNvPr>
          <p:cNvGrpSpPr/>
          <p:nvPr/>
        </p:nvGrpSpPr>
        <p:grpSpPr>
          <a:xfrm>
            <a:off x="16329994" y="3093864"/>
            <a:ext cx="102658" cy="438942"/>
            <a:chOff x="1622214" y="3102454"/>
            <a:chExt cx="102658" cy="438942"/>
          </a:xfrm>
        </p:grpSpPr>
        <p:cxnSp>
          <p:nvCxnSpPr>
            <p:cNvPr id="257" name="Rak pilkoppling 256">
              <a:extLst>
                <a:ext uri="{FF2B5EF4-FFF2-40B4-BE49-F238E27FC236}">
                  <a16:creationId xmlns:a16="http://schemas.microsoft.com/office/drawing/2014/main" id="{449E116E-A345-3A44-2941-B35F45A0B9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3543" y="3102454"/>
              <a:ext cx="0" cy="390604"/>
            </a:xfrm>
            <a:prstGeom prst="straightConnector1">
              <a:avLst/>
            </a:prstGeom>
            <a:ln w="12700">
              <a:headEnd type="none" w="med" len="med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Ellips 257">
              <a:extLst>
                <a:ext uri="{FF2B5EF4-FFF2-40B4-BE49-F238E27FC236}">
                  <a16:creationId xmlns:a16="http://schemas.microsoft.com/office/drawing/2014/main" id="{AF86AAD7-399F-804A-8C1E-0DC9A871E6E3}"/>
                </a:ext>
              </a:extLst>
            </p:cNvPr>
            <p:cNvSpPr/>
            <p:nvPr/>
          </p:nvSpPr>
          <p:spPr>
            <a:xfrm>
              <a:off x="1622214" y="3438738"/>
              <a:ext cx="102658" cy="102658"/>
            </a:xfrm>
            <a:prstGeom prst="ellipse">
              <a:avLst/>
            </a:prstGeom>
            <a:solidFill>
              <a:srgbClr val="EFEFF0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71" name="Grupp 270">
            <a:extLst>
              <a:ext uri="{FF2B5EF4-FFF2-40B4-BE49-F238E27FC236}">
                <a16:creationId xmlns:a16="http://schemas.microsoft.com/office/drawing/2014/main" id="{6A6BC60C-7F2E-B230-F24F-93D0D362674D}"/>
              </a:ext>
            </a:extLst>
          </p:cNvPr>
          <p:cNvGrpSpPr/>
          <p:nvPr/>
        </p:nvGrpSpPr>
        <p:grpSpPr>
          <a:xfrm rot="10800000">
            <a:off x="8514310" y="3772788"/>
            <a:ext cx="102658" cy="756350"/>
            <a:chOff x="1622214" y="2785046"/>
            <a:chExt cx="102658" cy="756350"/>
          </a:xfrm>
        </p:grpSpPr>
        <p:cxnSp>
          <p:nvCxnSpPr>
            <p:cNvPr id="272" name="Rak pilkoppling 271">
              <a:extLst>
                <a:ext uri="{FF2B5EF4-FFF2-40B4-BE49-F238E27FC236}">
                  <a16:creationId xmlns:a16="http://schemas.microsoft.com/office/drawing/2014/main" id="{54640E69-0260-B538-FFB5-4785866D0DA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673543" y="2785046"/>
              <a:ext cx="0" cy="708012"/>
            </a:xfrm>
            <a:prstGeom prst="straightConnector1">
              <a:avLst/>
            </a:prstGeom>
            <a:ln w="12700">
              <a:headEnd type="none" w="med" len="med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Ellips 272">
              <a:extLst>
                <a:ext uri="{FF2B5EF4-FFF2-40B4-BE49-F238E27FC236}">
                  <a16:creationId xmlns:a16="http://schemas.microsoft.com/office/drawing/2014/main" id="{A87A6C8C-53C5-3DAD-BC3A-E8AED6AE3190}"/>
                </a:ext>
              </a:extLst>
            </p:cNvPr>
            <p:cNvSpPr/>
            <p:nvPr/>
          </p:nvSpPr>
          <p:spPr>
            <a:xfrm>
              <a:off x="1622214" y="3438738"/>
              <a:ext cx="102658" cy="102658"/>
            </a:xfrm>
            <a:prstGeom prst="ellipse">
              <a:avLst/>
            </a:prstGeom>
            <a:solidFill>
              <a:srgbClr val="EFEFF0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74" name="Grupp 273">
            <a:extLst>
              <a:ext uri="{FF2B5EF4-FFF2-40B4-BE49-F238E27FC236}">
                <a16:creationId xmlns:a16="http://schemas.microsoft.com/office/drawing/2014/main" id="{0D0BC6E5-DF23-1508-BEB3-8AF6ECD5473B}"/>
              </a:ext>
            </a:extLst>
          </p:cNvPr>
          <p:cNvGrpSpPr/>
          <p:nvPr/>
        </p:nvGrpSpPr>
        <p:grpSpPr>
          <a:xfrm rot="10800000">
            <a:off x="16330668" y="4096625"/>
            <a:ext cx="102658" cy="432513"/>
            <a:chOff x="1622214" y="2785046"/>
            <a:chExt cx="102658" cy="432513"/>
          </a:xfrm>
        </p:grpSpPr>
        <p:cxnSp>
          <p:nvCxnSpPr>
            <p:cNvPr id="275" name="Rak pilkoppling 274">
              <a:extLst>
                <a:ext uri="{FF2B5EF4-FFF2-40B4-BE49-F238E27FC236}">
                  <a16:creationId xmlns:a16="http://schemas.microsoft.com/office/drawing/2014/main" id="{C4DC36E7-BA7A-6889-43E2-50451738F793}"/>
                </a:ext>
              </a:extLst>
            </p:cNvPr>
            <p:cNvCxnSpPr>
              <a:cxnSpLocks/>
              <a:stCxn id="276" idx="0"/>
            </p:cNvCxnSpPr>
            <p:nvPr/>
          </p:nvCxnSpPr>
          <p:spPr>
            <a:xfrm rot="10800000">
              <a:off x="1673543" y="2785046"/>
              <a:ext cx="0" cy="329855"/>
            </a:xfrm>
            <a:prstGeom prst="straightConnector1">
              <a:avLst/>
            </a:prstGeom>
            <a:ln w="12700">
              <a:headEnd type="none" w="med" len="med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Ellips 275">
              <a:extLst>
                <a:ext uri="{FF2B5EF4-FFF2-40B4-BE49-F238E27FC236}">
                  <a16:creationId xmlns:a16="http://schemas.microsoft.com/office/drawing/2014/main" id="{FFB92835-0772-41F8-FECD-3F2B4FAFCC80}"/>
                </a:ext>
              </a:extLst>
            </p:cNvPr>
            <p:cNvSpPr/>
            <p:nvPr/>
          </p:nvSpPr>
          <p:spPr>
            <a:xfrm>
              <a:off x="1622214" y="3114901"/>
              <a:ext cx="102658" cy="102658"/>
            </a:xfrm>
            <a:prstGeom prst="ellipse">
              <a:avLst/>
            </a:prstGeom>
            <a:solidFill>
              <a:srgbClr val="EFEFF0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FD332D08-A71A-F149-C3CB-73328C602327}"/>
              </a:ext>
            </a:extLst>
          </p:cNvPr>
          <p:cNvSpPr/>
          <p:nvPr/>
        </p:nvSpPr>
        <p:spPr>
          <a:xfrm>
            <a:off x="727450" y="4419667"/>
            <a:ext cx="2815849" cy="787333"/>
          </a:xfrm>
          <a:prstGeom prst="roundRect">
            <a:avLst>
              <a:gd name="adj" fmla="val 99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92E07F54-8449-BC9F-5633-D9F0EB4ABC65}"/>
              </a:ext>
            </a:extLst>
          </p:cNvPr>
          <p:cNvSpPr txBox="1"/>
          <p:nvPr/>
        </p:nvSpPr>
        <p:spPr>
          <a:xfrm>
            <a:off x="594620" y="3585593"/>
            <a:ext cx="507663" cy="507663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sv-SE" sz="1100" dirty="0">
                <a:solidFill>
                  <a:srgbClr val="EFEF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2021</a:t>
            </a:r>
          </a:p>
        </p:txBody>
      </p:sp>
      <p:cxnSp>
        <p:nvCxnSpPr>
          <p:cNvPr id="21" name="Rak pilkoppling 20">
            <a:extLst>
              <a:ext uri="{FF2B5EF4-FFF2-40B4-BE49-F238E27FC236}">
                <a16:creationId xmlns:a16="http://schemas.microsoft.com/office/drawing/2014/main" id="{9CAB50C1-90CF-DBB9-1BF1-A6D4B801F3B1}"/>
              </a:ext>
            </a:extLst>
          </p:cNvPr>
          <p:cNvCxnSpPr>
            <a:cxnSpLocks/>
          </p:cNvCxnSpPr>
          <p:nvPr/>
        </p:nvCxnSpPr>
        <p:spPr>
          <a:xfrm flipV="1">
            <a:off x="1166813" y="3938406"/>
            <a:ext cx="2093118" cy="14540"/>
          </a:xfrm>
          <a:prstGeom prst="straightConnector1">
            <a:avLst/>
          </a:prstGeom>
          <a:noFill/>
          <a:ln w="12700">
            <a:solidFill>
              <a:schemeClr val="accent1"/>
            </a:solidFill>
            <a:prstDash val="sysDash"/>
            <a:tailEnd type="arrow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Rak pilkoppling 39">
            <a:extLst>
              <a:ext uri="{FF2B5EF4-FFF2-40B4-BE49-F238E27FC236}">
                <a16:creationId xmlns:a16="http://schemas.microsoft.com/office/drawing/2014/main" id="{C6B40FBC-352A-095C-CBA9-3190E8047B24}"/>
              </a:ext>
            </a:extLst>
          </p:cNvPr>
          <p:cNvCxnSpPr>
            <a:cxnSpLocks/>
          </p:cNvCxnSpPr>
          <p:nvPr/>
        </p:nvCxnSpPr>
        <p:spPr>
          <a:xfrm>
            <a:off x="844299" y="4169569"/>
            <a:ext cx="0" cy="354806"/>
          </a:xfrm>
          <a:prstGeom prst="straightConnector1">
            <a:avLst/>
          </a:prstGeom>
          <a:ln w="12700" cap="flat">
            <a:prstDash val="sysDash"/>
            <a:miter lim="800000"/>
            <a:headEnd type="none" w="med" len="med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ruta 43">
            <a:extLst>
              <a:ext uri="{FF2B5EF4-FFF2-40B4-BE49-F238E27FC236}">
                <a16:creationId xmlns:a16="http://schemas.microsoft.com/office/drawing/2014/main" id="{7F52595B-7ECA-8790-576A-29F2545F03DD}"/>
              </a:ext>
            </a:extLst>
          </p:cNvPr>
          <p:cNvSpPr txBox="1"/>
          <p:nvPr/>
        </p:nvSpPr>
        <p:spPr>
          <a:xfrm>
            <a:off x="963275" y="4605402"/>
            <a:ext cx="241863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sv-SE" sz="1400" b="1" spc="2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KRAFTIG ORGANISK EXPANSION I MÄLARDALEN</a:t>
            </a:r>
          </a:p>
        </p:txBody>
      </p:sp>
      <p:sp>
        <p:nvSpPr>
          <p:cNvPr id="81" name="textruta 80">
            <a:extLst>
              <a:ext uri="{FF2B5EF4-FFF2-40B4-BE49-F238E27FC236}">
                <a16:creationId xmlns:a16="http://schemas.microsoft.com/office/drawing/2014/main" id="{F618A2C8-F07D-08D4-729D-C354C2B04B78}"/>
              </a:ext>
            </a:extLst>
          </p:cNvPr>
          <p:cNvSpPr txBox="1"/>
          <p:nvPr/>
        </p:nvSpPr>
        <p:spPr>
          <a:xfrm>
            <a:off x="8621295" y="6039178"/>
            <a:ext cx="54953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00" b="1" dirty="0">
                <a:latin typeface="Roboto" panose="02000000000000000000" pitchFamily="2" charset="0"/>
                <a:ea typeface="Roboto" panose="02000000000000000000" pitchFamily="2" charset="0"/>
              </a:rPr>
              <a:t>2022</a:t>
            </a:r>
            <a:r>
              <a:rPr lang="en-US" sz="7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700" dirty="0">
                <a:ea typeface="Roboto" panose="02000000000000000000" pitchFamily="2" charset="0"/>
              </a:rPr>
              <a:t>/</a:t>
            </a:r>
            <a:r>
              <a:rPr lang="en-US" sz="7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700" dirty="0"/>
              <a:t>Q1</a:t>
            </a:r>
            <a:endParaRPr lang="sv-SE" sz="700" dirty="0"/>
          </a:p>
        </p:txBody>
      </p:sp>
      <p:sp>
        <p:nvSpPr>
          <p:cNvPr id="82" name="textruta 81">
            <a:extLst>
              <a:ext uri="{FF2B5EF4-FFF2-40B4-BE49-F238E27FC236}">
                <a16:creationId xmlns:a16="http://schemas.microsoft.com/office/drawing/2014/main" id="{F8159CD9-369F-A5E8-59AA-5123A2708373}"/>
              </a:ext>
            </a:extLst>
          </p:cNvPr>
          <p:cNvSpPr txBox="1"/>
          <p:nvPr/>
        </p:nvSpPr>
        <p:spPr>
          <a:xfrm>
            <a:off x="9319267" y="6039178"/>
            <a:ext cx="54953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00" b="1" dirty="0">
                <a:latin typeface="Roboto" panose="02000000000000000000" pitchFamily="2" charset="0"/>
                <a:ea typeface="Roboto" panose="02000000000000000000" pitchFamily="2" charset="0"/>
              </a:rPr>
              <a:t>2023 </a:t>
            </a:r>
            <a:r>
              <a:rPr lang="en-US" sz="700" dirty="0">
                <a:ea typeface="Roboto" panose="02000000000000000000" pitchFamily="2" charset="0"/>
              </a:rPr>
              <a:t>/</a:t>
            </a:r>
            <a:r>
              <a:rPr lang="en-US" sz="7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700" dirty="0"/>
              <a:t>Q1</a:t>
            </a:r>
            <a:endParaRPr lang="sv-SE" sz="700" dirty="0"/>
          </a:p>
        </p:txBody>
      </p:sp>
      <p:sp>
        <p:nvSpPr>
          <p:cNvPr id="83" name="textruta 82">
            <a:extLst>
              <a:ext uri="{FF2B5EF4-FFF2-40B4-BE49-F238E27FC236}">
                <a16:creationId xmlns:a16="http://schemas.microsoft.com/office/drawing/2014/main" id="{1CDEA829-0196-3C65-C9AC-B67831BA657D}"/>
              </a:ext>
            </a:extLst>
          </p:cNvPr>
          <p:cNvSpPr txBox="1"/>
          <p:nvPr/>
        </p:nvSpPr>
        <p:spPr>
          <a:xfrm>
            <a:off x="10017239" y="6039178"/>
            <a:ext cx="54953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00" b="1" dirty="0">
                <a:latin typeface="Roboto" panose="02000000000000000000" pitchFamily="2" charset="0"/>
                <a:ea typeface="Roboto" panose="02000000000000000000" pitchFamily="2" charset="0"/>
              </a:rPr>
              <a:t>2024 </a:t>
            </a:r>
            <a:r>
              <a:rPr lang="en-US" sz="700" dirty="0">
                <a:ea typeface="Roboto" panose="02000000000000000000" pitchFamily="2" charset="0"/>
              </a:rPr>
              <a:t>/</a:t>
            </a:r>
            <a:r>
              <a:rPr lang="en-US" sz="7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700" dirty="0"/>
              <a:t>Q1</a:t>
            </a:r>
            <a:endParaRPr lang="sv-SE" sz="700" dirty="0"/>
          </a:p>
        </p:txBody>
      </p:sp>
      <p:sp>
        <p:nvSpPr>
          <p:cNvPr id="84" name="textruta 83">
            <a:extLst>
              <a:ext uri="{FF2B5EF4-FFF2-40B4-BE49-F238E27FC236}">
                <a16:creationId xmlns:a16="http://schemas.microsoft.com/office/drawing/2014/main" id="{01CB183F-C985-2531-3E8A-12DAE38E856A}"/>
              </a:ext>
            </a:extLst>
          </p:cNvPr>
          <p:cNvSpPr txBox="1"/>
          <p:nvPr/>
        </p:nvSpPr>
        <p:spPr>
          <a:xfrm>
            <a:off x="10715212" y="6039178"/>
            <a:ext cx="54953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00" b="1" dirty="0">
                <a:latin typeface="Roboto" panose="02000000000000000000" pitchFamily="2" charset="0"/>
                <a:ea typeface="Roboto" panose="02000000000000000000" pitchFamily="2" charset="0"/>
              </a:rPr>
              <a:t>2025 </a:t>
            </a:r>
            <a:r>
              <a:rPr lang="en-US" sz="700" dirty="0">
                <a:ea typeface="Roboto" panose="02000000000000000000" pitchFamily="2" charset="0"/>
              </a:rPr>
              <a:t>/</a:t>
            </a:r>
            <a:r>
              <a:rPr lang="en-US" sz="7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700" dirty="0"/>
              <a:t>Q1</a:t>
            </a:r>
            <a:endParaRPr lang="sv-SE" sz="700" dirty="0"/>
          </a:p>
        </p:txBody>
      </p:sp>
      <p:grpSp>
        <p:nvGrpSpPr>
          <p:cNvPr id="93" name="Grupp 92">
            <a:extLst>
              <a:ext uri="{FF2B5EF4-FFF2-40B4-BE49-F238E27FC236}">
                <a16:creationId xmlns:a16="http://schemas.microsoft.com/office/drawing/2014/main" id="{4DAF9BF4-59A4-2A0B-E514-80CDF202B4DA}"/>
              </a:ext>
            </a:extLst>
          </p:cNvPr>
          <p:cNvGrpSpPr/>
          <p:nvPr/>
        </p:nvGrpSpPr>
        <p:grpSpPr>
          <a:xfrm>
            <a:off x="8761788" y="5265693"/>
            <a:ext cx="1689171" cy="727645"/>
            <a:chOff x="8761788" y="4983920"/>
            <a:chExt cx="1689171" cy="828347"/>
          </a:xfrm>
        </p:grpSpPr>
        <p:sp>
          <p:nvSpPr>
            <p:cNvPr id="86" name="Rektangel 85">
              <a:extLst>
                <a:ext uri="{FF2B5EF4-FFF2-40B4-BE49-F238E27FC236}">
                  <a16:creationId xmlns:a16="http://schemas.microsoft.com/office/drawing/2014/main" id="{EA4D3380-A726-E242-D415-86BE107D21A6}"/>
                </a:ext>
              </a:extLst>
            </p:cNvPr>
            <p:cNvSpPr/>
            <p:nvPr/>
          </p:nvSpPr>
          <p:spPr>
            <a:xfrm>
              <a:off x="8761788" y="4983920"/>
              <a:ext cx="268547" cy="8283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7" name="Rektangel 86">
              <a:extLst>
                <a:ext uri="{FF2B5EF4-FFF2-40B4-BE49-F238E27FC236}">
                  <a16:creationId xmlns:a16="http://schemas.microsoft.com/office/drawing/2014/main" id="{9AA1535F-D6E1-46E1-DC32-762D163A91DB}"/>
                </a:ext>
              </a:extLst>
            </p:cNvPr>
            <p:cNvSpPr/>
            <p:nvPr/>
          </p:nvSpPr>
          <p:spPr>
            <a:xfrm>
              <a:off x="9459760" y="5376409"/>
              <a:ext cx="268547" cy="43585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90" name="Rektangel 89">
              <a:extLst>
                <a:ext uri="{FF2B5EF4-FFF2-40B4-BE49-F238E27FC236}">
                  <a16:creationId xmlns:a16="http://schemas.microsoft.com/office/drawing/2014/main" id="{0DF000E7-0DBA-4B6B-CB8B-7817BD148E8D}"/>
                </a:ext>
              </a:extLst>
            </p:cNvPr>
            <p:cNvSpPr/>
            <p:nvPr/>
          </p:nvSpPr>
          <p:spPr>
            <a:xfrm>
              <a:off x="10182412" y="5688350"/>
              <a:ext cx="268547" cy="12391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cxnSp>
        <p:nvCxnSpPr>
          <p:cNvPr id="92" name="Rak koppling 91">
            <a:extLst>
              <a:ext uri="{FF2B5EF4-FFF2-40B4-BE49-F238E27FC236}">
                <a16:creationId xmlns:a16="http://schemas.microsoft.com/office/drawing/2014/main" id="{B61572AC-05F0-A575-A06F-B21C05E3E795}"/>
              </a:ext>
            </a:extLst>
          </p:cNvPr>
          <p:cNvCxnSpPr/>
          <p:nvPr/>
        </p:nvCxnSpPr>
        <p:spPr>
          <a:xfrm>
            <a:off x="8680190" y="5992115"/>
            <a:ext cx="2533910" cy="0"/>
          </a:xfrm>
          <a:prstGeom prst="line">
            <a:avLst/>
          </a:prstGeom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ruta 93">
            <a:extLst>
              <a:ext uri="{FF2B5EF4-FFF2-40B4-BE49-F238E27FC236}">
                <a16:creationId xmlns:a16="http://schemas.microsoft.com/office/drawing/2014/main" id="{C69605A3-ED6C-AD4A-92F3-9122F51EFB6C}"/>
              </a:ext>
            </a:extLst>
          </p:cNvPr>
          <p:cNvSpPr txBox="1"/>
          <p:nvPr/>
        </p:nvSpPr>
        <p:spPr>
          <a:xfrm>
            <a:off x="8621295" y="5123663"/>
            <a:ext cx="54953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latin typeface="Roboto" panose="02000000000000000000" pitchFamily="2" charset="0"/>
                <a:ea typeface="Roboto" panose="02000000000000000000" pitchFamily="2" charset="0"/>
              </a:rPr>
              <a:t>26</a:t>
            </a:r>
            <a:endParaRPr lang="sv-SE" sz="800" dirty="0"/>
          </a:p>
        </p:txBody>
      </p:sp>
      <p:sp>
        <p:nvSpPr>
          <p:cNvPr id="95" name="textruta 94">
            <a:extLst>
              <a:ext uri="{FF2B5EF4-FFF2-40B4-BE49-F238E27FC236}">
                <a16:creationId xmlns:a16="http://schemas.microsoft.com/office/drawing/2014/main" id="{F5C8C617-40D7-1F91-0B15-69AA860165A1}"/>
              </a:ext>
            </a:extLst>
          </p:cNvPr>
          <p:cNvSpPr txBox="1"/>
          <p:nvPr/>
        </p:nvSpPr>
        <p:spPr>
          <a:xfrm>
            <a:off x="9319902" y="5468235"/>
            <a:ext cx="54953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latin typeface="Roboto" panose="02000000000000000000" pitchFamily="2" charset="0"/>
                <a:ea typeface="Roboto" panose="02000000000000000000" pitchFamily="2" charset="0"/>
              </a:rPr>
              <a:t>14</a:t>
            </a:r>
            <a:endParaRPr lang="sv-SE" sz="800" dirty="0"/>
          </a:p>
        </p:txBody>
      </p:sp>
      <p:sp>
        <p:nvSpPr>
          <p:cNvPr id="96" name="textruta 95">
            <a:extLst>
              <a:ext uri="{FF2B5EF4-FFF2-40B4-BE49-F238E27FC236}">
                <a16:creationId xmlns:a16="http://schemas.microsoft.com/office/drawing/2014/main" id="{194ECF1B-542F-FA0E-567F-4A7E72949D85}"/>
              </a:ext>
            </a:extLst>
          </p:cNvPr>
          <p:cNvSpPr txBox="1"/>
          <p:nvPr/>
        </p:nvSpPr>
        <p:spPr>
          <a:xfrm>
            <a:off x="10030695" y="5698299"/>
            <a:ext cx="54953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lang="sv-SE" sz="800" dirty="0"/>
          </a:p>
        </p:txBody>
      </p:sp>
      <p:sp>
        <p:nvSpPr>
          <p:cNvPr id="97" name="textruta 96">
            <a:extLst>
              <a:ext uri="{FF2B5EF4-FFF2-40B4-BE49-F238E27FC236}">
                <a16:creationId xmlns:a16="http://schemas.microsoft.com/office/drawing/2014/main" id="{C059A46D-616F-1864-2F61-D7AF011054E5}"/>
              </a:ext>
            </a:extLst>
          </p:cNvPr>
          <p:cNvSpPr txBox="1"/>
          <p:nvPr/>
        </p:nvSpPr>
        <p:spPr>
          <a:xfrm>
            <a:off x="10671111" y="5830981"/>
            <a:ext cx="54953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latin typeface="Roboto" panose="02000000000000000000" pitchFamily="2" charset="0"/>
                <a:ea typeface="Roboto" panose="02000000000000000000" pitchFamily="2" charset="0"/>
              </a:rPr>
              <a:t>0</a:t>
            </a:r>
            <a:endParaRPr lang="sv-SE" sz="800" dirty="0"/>
          </a:p>
        </p:txBody>
      </p:sp>
      <p:cxnSp>
        <p:nvCxnSpPr>
          <p:cNvPr id="100" name="Rak koppling 99">
            <a:extLst>
              <a:ext uri="{FF2B5EF4-FFF2-40B4-BE49-F238E27FC236}">
                <a16:creationId xmlns:a16="http://schemas.microsoft.com/office/drawing/2014/main" id="{F254AEA0-6B31-6E64-F281-B1518B2F908B}"/>
              </a:ext>
            </a:extLst>
          </p:cNvPr>
          <p:cNvCxnSpPr>
            <a:cxnSpLocks/>
          </p:cNvCxnSpPr>
          <p:nvPr/>
        </p:nvCxnSpPr>
        <p:spPr>
          <a:xfrm>
            <a:off x="13898742" y="2509342"/>
            <a:ext cx="2462827" cy="0"/>
          </a:xfrm>
          <a:prstGeom prst="line">
            <a:avLst/>
          </a:prstGeom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5" name="XL_CHART_OBJ_PPT_TOT_Q_SEG_EBITDA_inkl_R12_8Q">
            <a:extLst>
              <a:ext uri="{FF2B5EF4-FFF2-40B4-BE49-F238E27FC236}">
                <a16:creationId xmlns:a16="http://schemas.microsoft.com/office/drawing/2014/main" id="{5CE8FAC1-71AD-29CE-D91C-56C6F6AB4EA0}"/>
              </a:ext>
            </a:extLst>
          </p:cNvPr>
          <p:cNvGraphicFramePr>
            <a:graphicFrameLocks/>
          </p:cNvGraphicFramePr>
          <p:nvPr/>
        </p:nvGraphicFramePr>
        <p:xfrm>
          <a:off x="13851405" y="2101916"/>
          <a:ext cx="2560809" cy="1230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2" name="textruta 111">
            <a:extLst>
              <a:ext uri="{FF2B5EF4-FFF2-40B4-BE49-F238E27FC236}">
                <a16:creationId xmlns:a16="http://schemas.microsoft.com/office/drawing/2014/main" id="{057604F4-6010-5D5D-5966-44DC482D240D}"/>
              </a:ext>
            </a:extLst>
          </p:cNvPr>
          <p:cNvSpPr txBox="1"/>
          <p:nvPr/>
        </p:nvSpPr>
        <p:spPr>
          <a:xfrm>
            <a:off x="1800764" y="3221438"/>
            <a:ext cx="355765" cy="10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2018</a:t>
            </a:r>
            <a:endParaRPr lang="sv-S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3" name="textruta 112">
            <a:extLst>
              <a:ext uri="{FF2B5EF4-FFF2-40B4-BE49-F238E27FC236}">
                <a16:creationId xmlns:a16="http://schemas.microsoft.com/office/drawing/2014/main" id="{16B75FE6-5001-6A77-ECED-1B1681C50107}"/>
              </a:ext>
            </a:extLst>
          </p:cNvPr>
          <p:cNvSpPr txBox="1"/>
          <p:nvPr/>
        </p:nvSpPr>
        <p:spPr>
          <a:xfrm>
            <a:off x="3381913" y="3221438"/>
            <a:ext cx="355765" cy="10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2021</a:t>
            </a:r>
            <a:endParaRPr lang="sv-S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8" name="Rak koppling 37">
            <a:extLst>
              <a:ext uri="{FF2B5EF4-FFF2-40B4-BE49-F238E27FC236}">
                <a16:creationId xmlns:a16="http://schemas.microsoft.com/office/drawing/2014/main" id="{69173B69-CD03-119C-22DF-6354A81F1D85}"/>
              </a:ext>
            </a:extLst>
          </p:cNvPr>
          <p:cNvCxnSpPr>
            <a:cxnSpLocks/>
          </p:cNvCxnSpPr>
          <p:nvPr/>
        </p:nvCxnSpPr>
        <p:spPr>
          <a:xfrm>
            <a:off x="4871853" y="5408301"/>
            <a:ext cx="857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ruta 42">
            <a:extLst>
              <a:ext uri="{FF2B5EF4-FFF2-40B4-BE49-F238E27FC236}">
                <a16:creationId xmlns:a16="http://schemas.microsoft.com/office/drawing/2014/main" id="{BF01924A-724F-617D-2A3A-B620ACE3F6AF}"/>
              </a:ext>
            </a:extLst>
          </p:cNvPr>
          <p:cNvSpPr txBox="1"/>
          <p:nvPr/>
        </p:nvSpPr>
        <p:spPr>
          <a:xfrm>
            <a:off x="4995360" y="5383632"/>
            <a:ext cx="720001" cy="784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600" dirty="0" err="1">
                <a:latin typeface="Roboto" panose="02000000000000000000" pitchFamily="2" charset="0"/>
                <a:ea typeface="Roboto" panose="02000000000000000000" pitchFamily="2" charset="0"/>
              </a:rPr>
              <a:t>Personalkostnader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46" name="Rak koppling 45">
            <a:extLst>
              <a:ext uri="{FF2B5EF4-FFF2-40B4-BE49-F238E27FC236}">
                <a16:creationId xmlns:a16="http://schemas.microsoft.com/office/drawing/2014/main" id="{73870C44-CF4B-08B4-A41A-1D0DD86E3425}"/>
              </a:ext>
            </a:extLst>
          </p:cNvPr>
          <p:cNvCxnSpPr>
            <a:cxnSpLocks/>
          </p:cNvCxnSpPr>
          <p:nvPr/>
        </p:nvCxnSpPr>
        <p:spPr>
          <a:xfrm>
            <a:off x="4871853" y="5298256"/>
            <a:ext cx="857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ruta 46">
            <a:extLst>
              <a:ext uri="{FF2B5EF4-FFF2-40B4-BE49-F238E27FC236}">
                <a16:creationId xmlns:a16="http://schemas.microsoft.com/office/drawing/2014/main" id="{23E9441F-E632-785E-B0F0-2444C9881925}"/>
              </a:ext>
            </a:extLst>
          </p:cNvPr>
          <p:cNvSpPr txBox="1"/>
          <p:nvPr/>
        </p:nvSpPr>
        <p:spPr>
          <a:xfrm>
            <a:off x="4995360" y="5273587"/>
            <a:ext cx="720001" cy="784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600" dirty="0" err="1">
                <a:latin typeface="Roboto" panose="02000000000000000000" pitchFamily="2" charset="0"/>
                <a:ea typeface="Roboto" panose="02000000000000000000" pitchFamily="2" charset="0"/>
              </a:rPr>
              <a:t>Materialkostnader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48" name="Rak koppling 47">
            <a:extLst>
              <a:ext uri="{FF2B5EF4-FFF2-40B4-BE49-F238E27FC236}">
                <a16:creationId xmlns:a16="http://schemas.microsoft.com/office/drawing/2014/main" id="{64A1449F-75CD-CA75-85B5-972D03DDDF38}"/>
              </a:ext>
            </a:extLst>
          </p:cNvPr>
          <p:cNvCxnSpPr>
            <a:cxnSpLocks/>
          </p:cNvCxnSpPr>
          <p:nvPr/>
        </p:nvCxnSpPr>
        <p:spPr>
          <a:xfrm>
            <a:off x="4871853" y="5185630"/>
            <a:ext cx="85725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ruta 51">
            <a:extLst>
              <a:ext uri="{FF2B5EF4-FFF2-40B4-BE49-F238E27FC236}">
                <a16:creationId xmlns:a16="http://schemas.microsoft.com/office/drawing/2014/main" id="{EB29D643-1F4F-CFEF-35A5-77F27FB968A9}"/>
              </a:ext>
            </a:extLst>
          </p:cNvPr>
          <p:cNvSpPr txBox="1"/>
          <p:nvPr/>
        </p:nvSpPr>
        <p:spPr>
          <a:xfrm>
            <a:off x="4995360" y="5160961"/>
            <a:ext cx="720001" cy="784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600" dirty="0" err="1">
                <a:latin typeface="Roboto" panose="02000000000000000000" pitchFamily="2" charset="0"/>
                <a:ea typeface="Roboto" panose="02000000000000000000" pitchFamily="2" charset="0"/>
              </a:rPr>
              <a:t>Totalindex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16" name="Grupp 115">
            <a:extLst>
              <a:ext uri="{FF2B5EF4-FFF2-40B4-BE49-F238E27FC236}">
                <a16:creationId xmlns:a16="http://schemas.microsoft.com/office/drawing/2014/main" id="{07D505AB-CA4B-C4FF-3D6D-8C90231198F1}"/>
              </a:ext>
            </a:extLst>
          </p:cNvPr>
          <p:cNvGrpSpPr/>
          <p:nvPr/>
        </p:nvGrpSpPr>
        <p:grpSpPr>
          <a:xfrm>
            <a:off x="4791075" y="5203031"/>
            <a:ext cx="2095500" cy="776480"/>
            <a:chOff x="4774639" y="5203031"/>
            <a:chExt cx="2005141" cy="776480"/>
          </a:xfrm>
        </p:grpSpPr>
        <p:cxnSp>
          <p:nvCxnSpPr>
            <p:cNvPr id="10" name="Rak koppling 9">
              <a:extLst>
                <a:ext uri="{FF2B5EF4-FFF2-40B4-BE49-F238E27FC236}">
                  <a16:creationId xmlns:a16="http://schemas.microsoft.com/office/drawing/2014/main" id="{AF5DF9DC-AF16-E9DB-D28D-CF2DEAE99D53}"/>
                </a:ext>
              </a:extLst>
            </p:cNvPr>
            <p:cNvCxnSpPr>
              <a:cxnSpLocks/>
            </p:cNvCxnSpPr>
            <p:nvPr/>
          </p:nvCxnSpPr>
          <p:spPr>
            <a:xfrm>
              <a:off x="4774639" y="5979511"/>
              <a:ext cx="2005141" cy="0"/>
            </a:xfrm>
            <a:prstGeom prst="line">
              <a:avLst/>
            </a:prstGeom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rihandsfigur: Form 59">
              <a:extLst>
                <a:ext uri="{FF2B5EF4-FFF2-40B4-BE49-F238E27FC236}">
                  <a16:creationId xmlns:a16="http://schemas.microsoft.com/office/drawing/2014/main" id="{06778ED9-8ED4-BD1D-C078-28A519B757D5}"/>
                </a:ext>
              </a:extLst>
            </p:cNvPr>
            <p:cNvSpPr/>
            <p:nvPr/>
          </p:nvSpPr>
          <p:spPr>
            <a:xfrm>
              <a:off x="4793817" y="5357813"/>
              <a:ext cx="1916906" cy="554831"/>
            </a:xfrm>
            <a:custGeom>
              <a:avLst/>
              <a:gdLst>
                <a:gd name="connsiteX0" fmla="*/ 0 w 1916906"/>
                <a:gd name="connsiteY0" fmla="*/ 554831 h 554831"/>
                <a:gd name="connsiteX1" fmla="*/ 38100 w 1916906"/>
                <a:gd name="connsiteY1" fmla="*/ 516731 h 554831"/>
                <a:gd name="connsiteX2" fmla="*/ 61913 w 1916906"/>
                <a:gd name="connsiteY2" fmla="*/ 526256 h 554831"/>
                <a:gd name="connsiteX3" fmla="*/ 95250 w 1916906"/>
                <a:gd name="connsiteY3" fmla="*/ 504825 h 554831"/>
                <a:gd name="connsiteX4" fmla="*/ 150019 w 1916906"/>
                <a:gd name="connsiteY4" fmla="*/ 511968 h 554831"/>
                <a:gd name="connsiteX5" fmla="*/ 188119 w 1916906"/>
                <a:gd name="connsiteY5" fmla="*/ 476250 h 554831"/>
                <a:gd name="connsiteX6" fmla="*/ 214313 w 1916906"/>
                <a:gd name="connsiteY6" fmla="*/ 464343 h 554831"/>
                <a:gd name="connsiteX7" fmla="*/ 240506 w 1916906"/>
                <a:gd name="connsiteY7" fmla="*/ 464343 h 554831"/>
                <a:gd name="connsiteX8" fmla="*/ 280988 w 1916906"/>
                <a:gd name="connsiteY8" fmla="*/ 452437 h 554831"/>
                <a:gd name="connsiteX9" fmla="*/ 352425 w 1916906"/>
                <a:gd name="connsiteY9" fmla="*/ 445293 h 554831"/>
                <a:gd name="connsiteX10" fmla="*/ 400050 w 1916906"/>
                <a:gd name="connsiteY10" fmla="*/ 426243 h 554831"/>
                <a:gd name="connsiteX11" fmla="*/ 469106 w 1916906"/>
                <a:gd name="connsiteY11" fmla="*/ 438150 h 554831"/>
                <a:gd name="connsiteX12" fmla="*/ 504825 w 1916906"/>
                <a:gd name="connsiteY12" fmla="*/ 423862 h 554831"/>
                <a:gd name="connsiteX13" fmla="*/ 566738 w 1916906"/>
                <a:gd name="connsiteY13" fmla="*/ 407193 h 554831"/>
                <a:gd name="connsiteX14" fmla="*/ 645319 w 1916906"/>
                <a:gd name="connsiteY14" fmla="*/ 416718 h 554831"/>
                <a:gd name="connsiteX15" fmla="*/ 666750 w 1916906"/>
                <a:gd name="connsiteY15" fmla="*/ 392906 h 554831"/>
                <a:gd name="connsiteX16" fmla="*/ 723900 w 1916906"/>
                <a:gd name="connsiteY16" fmla="*/ 385762 h 554831"/>
                <a:gd name="connsiteX17" fmla="*/ 773906 w 1916906"/>
                <a:gd name="connsiteY17" fmla="*/ 404812 h 554831"/>
                <a:gd name="connsiteX18" fmla="*/ 845344 w 1916906"/>
                <a:gd name="connsiteY18" fmla="*/ 388143 h 554831"/>
                <a:gd name="connsiteX19" fmla="*/ 869156 w 1916906"/>
                <a:gd name="connsiteY19" fmla="*/ 402431 h 554831"/>
                <a:gd name="connsiteX20" fmla="*/ 916781 w 1916906"/>
                <a:gd name="connsiteY20" fmla="*/ 383381 h 554831"/>
                <a:gd name="connsiteX21" fmla="*/ 978694 w 1916906"/>
                <a:gd name="connsiteY21" fmla="*/ 381000 h 554831"/>
                <a:gd name="connsiteX22" fmla="*/ 995363 w 1916906"/>
                <a:gd name="connsiteY22" fmla="*/ 359568 h 554831"/>
                <a:gd name="connsiteX23" fmla="*/ 1059656 w 1916906"/>
                <a:gd name="connsiteY23" fmla="*/ 383381 h 554831"/>
                <a:gd name="connsiteX24" fmla="*/ 1112044 w 1916906"/>
                <a:gd name="connsiteY24" fmla="*/ 373856 h 554831"/>
                <a:gd name="connsiteX25" fmla="*/ 1171575 w 1916906"/>
                <a:gd name="connsiteY25" fmla="*/ 364331 h 554831"/>
                <a:gd name="connsiteX26" fmla="*/ 1226344 w 1916906"/>
                <a:gd name="connsiteY26" fmla="*/ 330993 h 554831"/>
                <a:gd name="connsiteX27" fmla="*/ 1259681 w 1916906"/>
                <a:gd name="connsiteY27" fmla="*/ 333375 h 554831"/>
                <a:gd name="connsiteX28" fmla="*/ 1295400 w 1916906"/>
                <a:gd name="connsiteY28" fmla="*/ 300037 h 554831"/>
                <a:gd name="connsiteX29" fmla="*/ 1295400 w 1916906"/>
                <a:gd name="connsiteY29" fmla="*/ 300037 h 554831"/>
                <a:gd name="connsiteX30" fmla="*/ 1316831 w 1916906"/>
                <a:gd name="connsiteY30" fmla="*/ 307181 h 554831"/>
                <a:gd name="connsiteX31" fmla="*/ 1364456 w 1916906"/>
                <a:gd name="connsiteY31" fmla="*/ 283368 h 554831"/>
                <a:gd name="connsiteX32" fmla="*/ 1445419 w 1916906"/>
                <a:gd name="connsiteY32" fmla="*/ 292893 h 554831"/>
                <a:gd name="connsiteX33" fmla="*/ 1502569 w 1916906"/>
                <a:gd name="connsiteY33" fmla="*/ 273843 h 554831"/>
                <a:gd name="connsiteX34" fmla="*/ 1569244 w 1916906"/>
                <a:gd name="connsiteY34" fmla="*/ 283368 h 554831"/>
                <a:gd name="connsiteX35" fmla="*/ 1607344 w 1916906"/>
                <a:gd name="connsiteY35" fmla="*/ 304800 h 554831"/>
                <a:gd name="connsiteX36" fmla="*/ 1643063 w 1916906"/>
                <a:gd name="connsiteY36" fmla="*/ 297656 h 554831"/>
                <a:gd name="connsiteX37" fmla="*/ 1654969 w 1916906"/>
                <a:gd name="connsiteY37" fmla="*/ 314325 h 554831"/>
                <a:gd name="connsiteX38" fmla="*/ 1688306 w 1916906"/>
                <a:gd name="connsiteY38" fmla="*/ 283368 h 554831"/>
                <a:gd name="connsiteX39" fmla="*/ 1709738 w 1916906"/>
                <a:gd name="connsiteY39" fmla="*/ 292893 h 554831"/>
                <a:gd name="connsiteX40" fmla="*/ 1764506 w 1916906"/>
                <a:gd name="connsiteY40" fmla="*/ 233362 h 554831"/>
                <a:gd name="connsiteX41" fmla="*/ 1800225 w 1916906"/>
                <a:gd name="connsiteY41" fmla="*/ 176212 h 554831"/>
                <a:gd name="connsiteX42" fmla="*/ 1831181 w 1916906"/>
                <a:gd name="connsiteY42" fmla="*/ 57150 h 554831"/>
                <a:gd name="connsiteX43" fmla="*/ 1881188 w 1916906"/>
                <a:gd name="connsiteY43" fmla="*/ 21431 h 554831"/>
                <a:gd name="connsiteX44" fmla="*/ 1900238 w 1916906"/>
                <a:gd name="connsiteY44" fmla="*/ 26193 h 554831"/>
                <a:gd name="connsiteX45" fmla="*/ 1916906 w 1916906"/>
                <a:gd name="connsiteY45" fmla="*/ 0 h 554831"/>
                <a:gd name="connsiteX0" fmla="*/ 0 w 1916906"/>
                <a:gd name="connsiteY0" fmla="*/ 554831 h 554831"/>
                <a:gd name="connsiteX1" fmla="*/ 38100 w 1916906"/>
                <a:gd name="connsiteY1" fmla="*/ 516731 h 554831"/>
                <a:gd name="connsiteX2" fmla="*/ 61913 w 1916906"/>
                <a:gd name="connsiteY2" fmla="*/ 526256 h 554831"/>
                <a:gd name="connsiteX3" fmla="*/ 95250 w 1916906"/>
                <a:gd name="connsiteY3" fmla="*/ 504825 h 554831"/>
                <a:gd name="connsiteX4" fmla="*/ 150019 w 1916906"/>
                <a:gd name="connsiteY4" fmla="*/ 511968 h 554831"/>
                <a:gd name="connsiteX5" fmla="*/ 188119 w 1916906"/>
                <a:gd name="connsiteY5" fmla="*/ 476250 h 554831"/>
                <a:gd name="connsiteX6" fmla="*/ 214313 w 1916906"/>
                <a:gd name="connsiteY6" fmla="*/ 464343 h 554831"/>
                <a:gd name="connsiteX7" fmla="*/ 240506 w 1916906"/>
                <a:gd name="connsiteY7" fmla="*/ 464343 h 554831"/>
                <a:gd name="connsiteX8" fmla="*/ 280988 w 1916906"/>
                <a:gd name="connsiteY8" fmla="*/ 452437 h 554831"/>
                <a:gd name="connsiteX9" fmla="*/ 352425 w 1916906"/>
                <a:gd name="connsiteY9" fmla="*/ 445293 h 554831"/>
                <a:gd name="connsiteX10" fmla="*/ 400050 w 1916906"/>
                <a:gd name="connsiteY10" fmla="*/ 426243 h 554831"/>
                <a:gd name="connsiteX11" fmla="*/ 469106 w 1916906"/>
                <a:gd name="connsiteY11" fmla="*/ 438150 h 554831"/>
                <a:gd name="connsiteX12" fmla="*/ 504825 w 1916906"/>
                <a:gd name="connsiteY12" fmla="*/ 423862 h 554831"/>
                <a:gd name="connsiteX13" fmla="*/ 566738 w 1916906"/>
                <a:gd name="connsiteY13" fmla="*/ 407193 h 554831"/>
                <a:gd name="connsiteX14" fmla="*/ 645319 w 1916906"/>
                <a:gd name="connsiteY14" fmla="*/ 416718 h 554831"/>
                <a:gd name="connsiteX15" fmla="*/ 666750 w 1916906"/>
                <a:gd name="connsiteY15" fmla="*/ 392906 h 554831"/>
                <a:gd name="connsiteX16" fmla="*/ 723900 w 1916906"/>
                <a:gd name="connsiteY16" fmla="*/ 385762 h 554831"/>
                <a:gd name="connsiteX17" fmla="*/ 773906 w 1916906"/>
                <a:gd name="connsiteY17" fmla="*/ 404812 h 554831"/>
                <a:gd name="connsiteX18" fmla="*/ 845344 w 1916906"/>
                <a:gd name="connsiteY18" fmla="*/ 388143 h 554831"/>
                <a:gd name="connsiteX19" fmla="*/ 869156 w 1916906"/>
                <a:gd name="connsiteY19" fmla="*/ 402431 h 554831"/>
                <a:gd name="connsiteX20" fmla="*/ 916781 w 1916906"/>
                <a:gd name="connsiteY20" fmla="*/ 383381 h 554831"/>
                <a:gd name="connsiteX21" fmla="*/ 978694 w 1916906"/>
                <a:gd name="connsiteY21" fmla="*/ 381000 h 554831"/>
                <a:gd name="connsiteX22" fmla="*/ 995363 w 1916906"/>
                <a:gd name="connsiteY22" fmla="*/ 359568 h 554831"/>
                <a:gd name="connsiteX23" fmla="*/ 1059656 w 1916906"/>
                <a:gd name="connsiteY23" fmla="*/ 383381 h 554831"/>
                <a:gd name="connsiteX24" fmla="*/ 1112044 w 1916906"/>
                <a:gd name="connsiteY24" fmla="*/ 373856 h 554831"/>
                <a:gd name="connsiteX25" fmla="*/ 1171575 w 1916906"/>
                <a:gd name="connsiteY25" fmla="*/ 364331 h 554831"/>
                <a:gd name="connsiteX26" fmla="*/ 1226344 w 1916906"/>
                <a:gd name="connsiteY26" fmla="*/ 330993 h 554831"/>
                <a:gd name="connsiteX27" fmla="*/ 1259681 w 1916906"/>
                <a:gd name="connsiteY27" fmla="*/ 333375 h 554831"/>
                <a:gd name="connsiteX28" fmla="*/ 1295400 w 1916906"/>
                <a:gd name="connsiteY28" fmla="*/ 300037 h 554831"/>
                <a:gd name="connsiteX29" fmla="*/ 1295400 w 1916906"/>
                <a:gd name="connsiteY29" fmla="*/ 300037 h 554831"/>
                <a:gd name="connsiteX30" fmla="*/ 1316831 w 1916906"/>
                <a:gd name="connsiteY30" fmla="*/ 307181 h 554831"/>
                <a:gd name="connsiteX31" fmla="*/ 1364456 w 1916906"/>
                <a:gd name="connsiteY31" fmla="*/ 283368 h 554831"/>
                <a:gd name="connsiteX32" fmla="*/ 1445419 w 1916906"/>
                <a:gd name="connsiteY32" fmla="*/ 292893 h 554831"/>
                <a:gd name="connsiteX33" fmla="*/ 1502569 w 1916906"/>
                <a:gd name="connsiteY33" fmla="*/ 273843 h 554831"/>
                <a:gd name="connsiteX34" fmla="*/ 1569244 w 1916906"/>
                <a:gd name="connsiteY34" fmla="*/ 283368 h 554831"/>
                <a:gd name="connsiteX35" fmla="*/ 1607344 w 1916906"/>
                <a:gd name="connsiteY35" fmla="*/ 304800 h 554831"/>
                <a:gd name="connsiteX36" fmla="*/ 1643063 w 1916906"/>
                <a:gd name="connsiteY36" fmla="*/ 297656 h 554831"/>
                <a:gd name="connsiteX37" fmla="*/ 1654969 w 1916906"/>
                <a:gd name="connsiteY37" fmla="*/ 314325 h 554831"/>
                <a:gd name="connsiteX38" fmla="*/ 1688306 w 1916906"/>
                <a:gd name="connsiteY38" fmla="*/ 283368 h 554831"/>
                <a:gd name="connsiteX39" fmla="*/ 1709738 w 1916906"/>
                <a:gd name="connsiteY39" fmla="*/ 292893 h 554831"/>
                <a:gd name="connsiteX40" fmla="*/ 1764506 w 1916906"/>
                <a:gd name="connsiteY40" fmla="*/ 233362 h 554831"/>
                <a:gd name="connsiteX41" fmla="*/ 1802606 w 1916906"/>
                <a:gd name="connsiteY41" fmla="*/ 171450 h 554831"/>
                <a:gd name="connsiteX42" fmla="*/ 1831181 w 1916906"/>
                <a:gd name="connsiteY42" fmla="*/ 57150 h 554831"/>
                <a:gd name="connsiteX43" fmla="*/ 1881188 w 1916906"/>
                <a:gd name="connsiteY43" fmla="*/ 21431 h 554831"/>
                <a:gd name="connsiteX44" fmla="*/ 1900238 w 1916906"/>
                <a:gd name="connsiteY44" fmla="*/ 26193 h 554831"/>
                <a:gd name="connsiteX45" fmla="*/ 1916906 w 1916906"/>
                <a:gd name="connsiteY45" fmla="*/ 0 h 554831"/>
                <a:gd name="connsiteX0" fmla="*/ 0 w 1916906"/>
                <a:gd name="connsiteY0" fmla="*/ 554831 h 554831"/>
                <a:gd name="connsiteX1" fmla="*/ 38100 w 1916906"/>
                <a:gd name="connsiteY1" fmla="*/ 516731 h 554831"/>
                <a:gd name="connsiteX2" fmla="*/ 61913 w 1916906"/>
                <a:gd name="connsiteY2" fmla="*/ 526256 h 554831"/>
                <a:gd name="connsiteX3" fmla="*/ 95250 w 1916906"/>
                <a:gd name="connsiteY3" fmla="*/ 504825 h 554831"/>
                <a:gd name="connsiteX4" fmla="*/ 150019 w 1916906"/>
                <a:gd name="connsiteY4" fmla="*/ 511968 h 554831"/>
                <a:gd name="connsiteX5" fmla="*/ 188119 w 1916906"/>
                <a:gd name="connsiteY5" fmla="*/ 476250 h 554831"/>
                <a:gd name="connsiteX6" fmla="*/ 214313 w 1916906"/>
                <a:gd name="connsiteY6" fmla="*/ 464343 h 554831"/>
                <a:gd name="connsiteX7" fmla="*/ 240506 w 1916906"/>
                <a:gd name="connsiteY7" fmla="*/ 464343 h 554831"/>
                <a:gd name="connsiteX8" fmla="*/ 280988 w 1916906"/>
                <a:gd name="connsiteY8" fmla="*/ 452437 h 554831"/>
                <a:gd name="connsiteX9" fmla="*/ 352425 w 1916906"/>
                <a:gd name="connsiteY9" fmla="*/ 445293 h 554831"/>
                <a:gd name="connsiteX10" fmla="*/ 400050 w 1916906"/>
                <a:gd name="connsiteY10" fmla="*/ 426243 h 554831"/>
                <a:gd name="connsiteX11" fmla="*/ 469106 w 1916906"/>
                <a:gd name="connsiteY11" fmla="*/ 438150 h 554831"/>
                <a:gd name="connsiteX12" fmla="*/ 504825 w 1916906"/>
                <a:gd name="connsiteY12" fmla="*/ 423862 h 554831"/>
                <a:gd name="connsiteX13" fmla="*/ 566738 w 1916906"/>
                <a:gd name="connsiteY13" fmla="*/ 407193 h 554831"/>
                <a:gd name="connsiteX14" fmla="*/ 645319 w 1916906"/>
                <a:gd name="connsiteY14" fmla="*/ 416718 h 554831"/>
                <a:gd name="connsiteX15" fmla="*/ 666750 w 1916906"/>
                <a:gd name="connsiteY15" fmla="*/ 392906 h 554831"/>
                <a:gd name="connsiteX16" fmla="*/ 723900 w 1916906"/>
                <a:gd name="connsiteY16" fmla="*/ 385762 h 554831"/>
                <a:gd name="connsiteX17" fmla="*/ 773906 w 1916906"/>
                <a:gd name="connsiteY17" fmla="*/ 404812 h 554831"/>
                <a:gd name="connsiteX18" fmla="*/ 845344 w 1916906"/>
                <a:gd name="connsiteY18" fmla="*/ 388143 h 554831"/>
                <a:gd name="connsiteX19" fmla="*/ 869156 w 1916906"/>
                <a:gd name="connsiteY19" fmla="*/ 402431 h 554831"/>
                <a:gd name="connsiteX20" fmla="*/ 916781 w 1916906"/>
                <a:gd name="connsiteY20" fmla="*/ 383381 h 554831"/>
                <a:gd name="connsiteX21" fmla="*/ 978694 w 1916906"/>
                <a:gd name="connsiteY21" fmla="*/ 381000 h 554831"/>
                <a:gd name="connsiteX22" fmla="*/ 995363 w 1916906"/>
                <a:gd name="connsiteY22" fmla="*/ 359568 h 554831"/>
                <a:gd name="connsiteX23" fmla="*/ 1059656 w 1916906"/>
                <a:gd name="connsiteY23" fmla="*/ 383381 h 554831"/>
                <a:gd name="connsiteX24" fmla="*/ 1112044 w 1916906"/>
                <a:gd name="connsiteY24" fmla="*/ 373856 h 554831"/>
                <a:gd name="connsiteX25" fmla="*/ 1171575 w 1916906"/>
                <a:gd name="connsiteY25" fmla="*/ 364331 h 554831"/>
                <a:gd name="connsiteX26" fmla="*/ 1226344 w 1916906"/>
                <a:gd name="connsiteY26" fmla="*/ 330993 h 554831"/>
                <a:gd name="connsiteX27" fmla="*/ 1259681 w 1916906"/>
                <a:gd name="connsiteY27" fmla="*/ 333375 h 554831"/>
                <a:gd name="connsiteX28" fmla="*/ 1295400 w 1916906"/>
                <a:gd name="connsiteY28" fmla="*/ 300037 h 554831"/>
                <a:gd name="connsiteX29" fmla="*/ 1295400 w 1916906"/>
                <a:gd name="connsiteY29" fmla="*/ 300037 h 554831"/>
                <a:gd name="connsiteX30" fmla="*/ 1316831 w 1916906"/>
                <a:gd name="connsiteY30" fmla="*/ 307181 h 554831"/>
                <a:gd name="connsiteX31" fmla="*/ 1364456 w 1916906"/>
                <a:gd name="connsiteY31" fmla="*/ 283368 h 554831"/>
                <a:gd name="connsiteX32" fmla="*/ 1445419 w 1916906"/>
                <a:gd name="connsiteY32" fmla="*/ 292893 h 554831"/>
                <a:gd name="connsiteX33" fmla="*/ 1502569 w 1916906"/>
                <a:gd name="connsiteY33" fmla="*/ 273843 h 554831"/>
                <a:gd name="connsiteX34" fmla="*/ 1569244 w 1916906"/>
                <a:gd name="connsiteY34" fmla="*/ 283368 h 554831"/>
                <a:gd name="connsiteX35" fmla="*/ 1607344 w 1916906"/>
                <a:gd name="connsiteY35" fmla="*/ 304800 h 554831"/>
                <a:gd name="connsiteX36" fmla="*/ 1643063 w 1916906"/>
                <a:gd name="connsiteY36" fmla="*/ 297656 h 554831"/>
                <a:gd name="connsiteX37" fmla="*/ 1654969 w 1916906"/>
                <a:gd name="connsiteY37" fmla="*/ 314325 h 554831"/>
                <a:gd name="connsiteX38" fmla="*/ 1688306 w 1916906"/>
                <a:gd name="connsiteY38" fmla="*/ 283368 h 554831"/>
                <a:gd name="connsiteX39" fmla="*/ 1709738 w 1916906"/>
                <a:gd name="connsiteY39" fmla="*/ 292893 h 554831"/>
                <a:gd name="connsiteX40" fmla="*/ 1764506 w 1916906"/>
                <a:gd name="connsiteY40" fmla="*/ 233362 h 554831"/>
                <a:gd name="connsiteX41" fmla="*/ 1807369 w 1916906"/>
                <a:gd name="connsiteY41" fmla="*/ 176212 h 554831"/>
                <a:gd name="connsiteX42" fmla="*/ 1831181 w 1916906"/>
                <a:gd name="connsiteY42" fmla="*/ 57150 h 554831"/>
                <a:gd name="connsiteX43" fmla="*/ 1881188 w 1916906"/>
                <a:gd name="connsiteY43" fmla="*/ 21431 h 554831"/>
                <a:gd name="connsiteX44" fmla="*/ 1900238 w 1916906"/>
                <a:gd name="connsiteY44" fmla="*/ 26193 h 554831"/>
                <a:gd name="connsiteX45" fmla="*/ 1916906 w 1916906"/>
                <a:gd name="connsiteY45" fmla="*/ 0 h 55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16906" h="554831">
                  <a:moveTo>
                    <a:pt x="0" y="554831"/>
                  </a:moveTo>
                  <a:lnTo>
                    <a:pt x="38100" y="516731"/>
                  </a:lnTo>
                  <a:lnTo>
                    <a:pt x="61913" y="526256"/>
                  </a:lnTo>
                  <a:lnTo>
                    <a:pt x="95250" y="504825"/>
                  </a:lnTo>
                  <a:lnTo>
                    <a:pt x="150019" y="511968"/>
                  </a:lnTo>
                  <a:lnTo>
                    <a:pt x="188119" y="476250"/>
                  </a:lnTo>
                  <a:lnTo>
                    <a:pt x="214313" y="464343"/>
                  </a:lnTo>
                  <a:lnTo>
                    <a:pt x="240506" y="464343"/>
                  </a:lnTo>
                  <a:lnTo>
                    <a:pt x="280988" y="452437"/>
                  </a:lnTo>
                  <a:lnTo>
                    <a:pt x="352425" y="445293"/>
                  </a:lnTo>
                  <a:lnTo>
                    <a:pt x="400050" y="426243"/>
                  </a:lnTo>
                  <a:lnTo>
                    <a:pt x="469106" y="438150"/>
                  </a:lnTo>
                  <a:lnTo>
                    <a:pt x="504825" y="423862"/>
                  </a:lnTo>
                  <a:lnTo>
                    <a:pt x="566738" y="407193"/>
                  </a:lnTo>
                  <a:lnTo>
                    <a:pt x="645319" y="416718"/>
                  </a:lnTo>
                  <a:lnTo>
                    <a:pt x="666750" y="392906"/>
                  </a:lnTo>
                  <a:lnTo>
                    <a:pt x="723900" y="385762"/>
                  </a:lnTo>
                  <a:lnTo>
                    <a:pt x="773906" y="404812"/>
                  </a:lnTo>
                  <a:lnTo>
                    <a:pt x="845344" y="388143"/>
                  </a:lnTo>
                  <a:lnTo>
                    <a:pt x="869156" y="402431"/>
                  </a:lnTo>
                  <a:lnTo>
                    <a:pt x="916781" y="383381"/>
                  </a:lnTo>
                  <a:lnTo>
                    <a:pt x="978694" y="381000"/>
                  </a:lnTo>
                  <a:lnTo>
                    <a:pt x="995363" y="359568"/>
                  </a:lnTo>
                  <a:lnTo>
                    <a:pt x="1059656" y="383381"/>
                  </a:lnTo>
                  <a:lnTo>
                    <a:pt x="1112044" y="373856"/>
                  </a:lnTo>
                  <a:lnTo>
                    <a:pt x="1171575" y="364331"/>
                  </a:lnTo>
                  <a:lnTo>
                    <a:pt x="1226344" y="330993"/>
                  </a:lnTo>
                  <a:lnTo>
                    <a:pt x="1259681" y="333375"/>
                  </a:lnTo>
                  <a:lnTo>
                    <a:pt x="1295400" y="300037"/>
                  </a:lnTo>
                  <a:lnTo>
                    <a:pt x="1295400" y="300037"/>
                  </a:lnTo>
                  <a:lnTo>
                    <a:pt x="1316831" y="307181"/>
                  </a:lnTo>
                  <a:lnTo>
                    <a:pt x="1364456" y="283368"/>
                  </a:lnTo>
                  <a:lnTo>
                    <a:pt x="1445419" y="292893"/>
                  </a:lnTo>
                  <a:lnTo>
                    <a:pt x="1502569" y="273843"/>
                  </a:lnTo>
                  <a:lnTo>
                    <a:pt x="1569244" y="283368"/>
                  </a:lnTo>
                  <a:lnTo>
                    <a:pt x="1607344" y="304800"/>
                  </a:lnTo>
                  <a:lnTo>
                    <a:pt x="1643063" y="297656"/>
                  </a:lnTo>
                  <a:lnTo>
                    <a:pt x="1654969" y="314325"/>
                  </a:lnTo>
                  <a:lnTo>
                    <a:pt x="1688306" y="283368"/>
                  </a:lnTo>
                  <a:lnTo>
                    <a:pt x="1709738" y="292893"/>
                  </a:lnTo>
                  <a:lnTo>
                    <a:pt x="1764506" y="233362"/>
                  </a:lnTo>
                  <a:lnTo>
                    <a:pt x="1807369" y="176212"/>
                  </a:lnTo>
                  <a:lnTo>
                    <a:pt x="1831181" y="57150"/>
                  </a:lnTo>
                  <a:lnTo>
                    <a:pt x="1881188" y="21431"/>
                  </a:lnTo>
                  <a:lnTo>
                    <a:pt x="1900238" y="26193"/>
                  </a:lnTo>
                  <a:lnTo>
                    <a:pt x="1916906" y="0"/>
                  </a:lnTo>
                </a:path>
              </a:pathLst>
            </a:cu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Frihandsfigur: Form 21">
              <a:extLst>
                <a:ext uri="{FF2B5EF4-FFF2-40B4-BE49-F238E27FC236}">
                  <a16:creationId xmlns:a16="http://schemas.microsoft.com/office/drawing/2014/main" id="{D2209887-3337-F002-8F82-CFF773622445}"/>
                </a:ext>
              </a:extLst>
            </p:cNvPr>
            <p:cNvSpPr/>
            <p:nvPr/>
          </p:nvSpPr>
          <p:spPr>
            <a:xfrm>
              <a:off x="4791436" y="5486400"/>
              <a:ext cx="1926431" cy="385763"/>
            </a:xfrm>
            <a:custGeom>
              <a:avLst/>
              <a:gdLst>
                <a:gd name="connsiteX0" fmla="*/ 0 w 1926431"/>
                <a:gd name="connsiteY0" fmla="*/ 383381 h 385763"/>
                <a:gd name="connsiteX1" fmla="*/ 28575 w 1926431"/>
                <a:gd name="connsiteY1" fmla="*/ 385763 h 385763"/>
                <a:gd name="connsiteX2" fmla="*/ 52387 w 1926431"/>
                <a:gd name="connsiteY2" fmla="*/ 364331 h 385763"/>
                <a:gd name="connsiteX3" fmla="*/ 90487 w 1926431"/>
                <a:gd name="connsiteY3" fmla="*/ 369094 h 385763"/>
                <a:gd name="connsiteX4" fmla="*/ 116681 w 1926431"/>
                <a:gd name="connsiteY4" fmla="*/ 371475 h 385763"/>
                <a:gd name="connsiteX5" fmla="*/ 147637 w 1926431"/>
                <a:gd name="connsiteY5" fmla="*/ 354806 h 385763"/>
                <a:gd name="connsiteX6" fmla="*/ 154781 w 1926431"/>
                <a:gd name="connsiteY6" fmla="*/ 369094 h 385763"/>
                <a:gd name="connsiteX7" fmla="*/ 185737 w 1926431"/>
                <a:gd name="connsiteY7" fmla="*/ 333375 h 385763"/>
                <a:gd name="connsiteX8" fmla="*/ 209550 w 1926431"/>
                <a:gd name="connsiteY8" fmla="*/ 300038 h 385763"/>
                <a:gd name="connsiteX9" fmla="*/ 247650 w 1926431"/>
                <a:gd name="connsiteY9" fmla="*/ 319088 h 385763"/>
                <a:gd name="connsiteX10" fmla="*/ 288131 w 1926431"/>
                <a:gd name="connsiteY10" fmla="*/ 314325 h 385763"/>
                <a:gd name="connsiteX11" fmla="*/ 319087 w 1926431"/>
                <a:gd name="connsiteY11" fmla="*/ 323850 h 385763"/>
                <a:gd name="connsiteX12" fmla="*/ 385762 w 1926431"/>
                <a:gd name="connsiteY12" fmla="*/ 314325 h 385763"/>
                <a:gd name="connsiteX13" fmla="*/ 426244 w 1926431"/>
                <a:gd name="connsiteY13" fmla="*/ 283369 h 385763"/>
                <a:gd name="connsiteX14" fmla="*/ 469106 w 1926431"/>
                <a:gd name="connsiteY14" fmla="*/ 288131 h 385763"/>
                <a:gd name="connsiteX15" fmla="*/ 490537 w 1926431"/>
                <a:gd name="connsiteY15" fmla="*/ 271463 h 385763"/>
                <a:gd name="connsiteX16" fmla="*/ 521494 w 1926431"/>
                <a:gd name="connsiteY16" fmla="*/ 290513 h 385763"/>
                <a:gd name="connsiteX17" fmla="*/ 559594 w 1926431"/>
                <a:gd name="connsiteY17" fmla="*/ 266700 h 385763"/>
                <a:gd name="connsiteX18" fmla="*/ 640556 w 1926431"/>
                <a:gd name="connsiteY18" fmla="*/ 276225 h 385763"/>
                <a:gd name="connsiteX19" fmla="*/ 650081 w 1926431"/>
                <a:gd name="connsiteY19" fmla="*/ 254794 h 385763"/>
                <a:gd name="connsiteX20" fmla="*/ 671512 w 1926431"/>
                <a:gd name="connsiteY20" fmla="*/ 245269 h 385763"/>
                <a:gd name="connsiteX21" fmla="*/ 692944 w 1926431"/>
                <a:gd name="connsiteY21" fmla="*/ 273844 h 385763"/>
                <a:gd name="connsiteX22" fmla="*/ 702469 w 1926431"/>
                <a:gd name="connsiteY22" fmla="*/ 254794 h 385763"/>
                <a:gd name="connsiteX23" fmla="*/ 752475 w 1926431"/>
                <a:gd name="connsiteY23" fmla="*/ 242888 h 385763"/>
                <a:gd name="connsiteX24" fmla="*/ 790575 w 1926431"/>
                <a:gd name="connsiteY24" fmla="*/ 257175 h 385763"/>
                <a:gd name="connsiteX25" fmla="*/ 826294 w 1926431"/>
                <a:gd name="connsiteY25" fmla="*/ 238125 h 385763"/>
                <a:gd name="connsiteX26" fmla="*/ 857250 w 1926431"/>
                <a:gd name="connsiteY26" fmla="*/ 245269 h 385763"/>
                <a:gd name="connsiteX27" fmla="*/ 864394 w 1926431"/>
                <a:gd name="connsiteY27" fmla="*/ 228600 h 385763"/>
                <a:gd name="connsiteX28" fmla="*/ 895350 w 1926431"/>
                <a:gd name="connsiteY28" fmla="*/ 209550 h 385763"/>
                <a:gd name="connsiteX29" fmla="*/ 919162 w 1926431"/>
                <a:gd name="connsiteY29" fmla="*/ 226219 h 385763"/>
                <a:gd name="connsiteX30" fmla="*/ 940594 w 1926431"/>
                <a:gd name="connsiteY30" fmla="*/ 214313 h 385763"/>
                <a:gd name="connsiteX31" fmla="*/ 983456 w 1926431"/>
                <a:gd name="connsiteY31" fmla="*/ 233363 h 385763"/>
                <a:gd name="connsiteX32" fmla="*/ 992981 w 1926431"/>
                <a:gd name="connsiteY32" fmla="*/ 202406 h 385763"/>
                <a:gd name="connsiteX33" fmla="*/ 1028700 w 1926431"/>
                <a:gd name="connsiteY33" fmla="*/ 202406 h 385763"/>
                <a:gd name="connsiteX34" fmla="*/ 1047750 w 1926431"/>
                <a:gd name="connsiteY34" fmla="*/ 252413 h 385763"/>
                <a:gd name="connsiteX35" fmla="*/ 1081087 w 1926431"/>
                <a:gd name="connsiteY35" fmla="*/ 240506 h 385763"/>
                <a:gd name="connsiteX36" fmla="*/ 1145381 w 1926431"/>
                <a:gd name="connsiteY36" fmla="*/ 257175 h 385763"/>
                <a:gd name="connsiteX37" fmla="*/ 1183481 w 1926431"/>
                <a:gd name="connsiteY37" fmla="*/ 228600 h 385763"/>
                <a:gd name="connsiteX38" fmla="*/ 1207294 w 1926431"/>
                <a:gd name="connsiteY38" fmla="*/ 240506 h 385763"/>
                <a:gd name="connsiteX39" fmla="*/ 1231106 w 1926431"/>
                <a:gd name="connsiteY39" fmla="*/ 211931 h 385763"/>
                <a:gd name="connsiteX40" fmla="*/ 1259681 w 1926431"/>
                <a:gd name="connsiteY40" fmla="*/ 238125 h 385763"/>
                <a:gd name="connsiteX41" fmla="*/ 1293019 w 1926431"/>
                <a:gd name="connsiteY41" fmla="*/ 183356 h 385763"/>
                <a:gd name="connsiteX42" fmla="*/ 1319212 w 1926431"/>
                <a:gd name="connsiteY42" fmla="*/ 211931 h 385763"/>
                <a:gd name="connsiteX43" fmla="*/ 1352550 w 1926431"/>
                <a:gd name="connsiteY43" fmla="*/ 164306 h 385763"/>
                <a:gd name="connsiteX44" fmla="*/ 1352550 w 1926431"/>
                <a:gd name="connsiteY44" fmla="*/ 164306 h 385763"/>
                <a:gd name="connsiteX45" fmla="*/ 1371600 w 1926431"/>
                <a:gd name="connsiteY45" fmla="*/ 154781 h 385763"/>
                <a:gd name="connsiteX46" fmla="*/ 1378744 w 1926431"/>
                <a:gd name="connsiteY46" fmla="*/ 185738 h 385763"/>
                <a:gd name="connsiteX47" fmla="*/ 1443037 w 1926431"/>
                <a:gd name="connsiteY47" fmla="*/ 192881 h 385763"/>
                <a:gd name="connsiteX48" fmla="*/ 1454944 w 1926431"/>
                <a:gd name="connsiteY48" fmla="*/ 164306 h 385763"/>
                <a:gd name="connsiteX49" fmla="*/ 1504950 w 1926431"/>
                <a:gd name="connsiteY49" fmla="*/ 159544 h 385763"/>
                <a:gd name="connsiteX50" fmla="*/ 1533525 w 1926431"/>
                <a:gd name="connsiteY50" fmla="*/ 135731 h 385763"/>
                <a:gd name="connsiteX51" fmla="*/ 1593056 w 1926431"/>
                <a:gd name="connsiteY51" fmla="*/ 138113 h 385763"/>
                <a:gd name="connsiteX52" fmla="*/ 1614487 w 1926431"/>
                <a:gd name="connsiteY52" fmla="*/ 197644 h 385763"/>
                <a:gd name="connsiteX53" fmla="*/ 1640681 w 1926431"/>
                <a:gd name="connsiteY53" fmla="*/ 200025 h 385763"/>
                <a:gd name="connsiteX54" fmla="*/ 1654969 w 1926431"/>
                <a:gd name="connsiteY54" fmla="*/ 233363 h 385763"/>
                <a:gd name="connsiteX55" fmla="*/ 1683544 w 1926431"/>
                <a:gd name="connsiteY55" fmla="*/ 173831 h 385763"/>
                <a:gd name="connsiteX56" fmla="*/ 1714500 w 1926431"/>
                <a:gd name="connsiteY56" fmla="*/ 178594 h 385763"/>
                <a:gd name="connsiteX57" fmla="*/ 1726406 w 1926431"/>
                <a:gd name="connsiteY57" fmla="*/ 121444 h 385763"/>
                <a:gd name="connsiteX58" fmla="*/ 1762125 w 1926431"/>
                <a:gd name="connsiteY58" fmla="*/ 102394 h 385763"/>
                <a:gd name="connsiteX59" fmla="*/ 1812131 w 1926431"/>
                <a:gd name="connsiteY59" fmla="*/ 111919 h 385763"/>
                <a:gd name="connsiteX60" fmla="*/ 1857375 w 1926431"/>
                <a:gd name="connsiteY60" fmla="*/ 2381 h 385763"/>
                <a:gd name="connsiteX61" fmla="*/ 1885950 w 1926431"/>
                <a:gd name="connsiteY61" fmla="*/ 0 h 385763"/>
                <a:gd name="connsiteX62" fmla="*/ 1893094 w 1926431"/>
                <a:gd name="connsiteY62" fmla="*/ 14288 h 385763"/>
                <a:gd name="connsiteX63" fmla="*/ 1926431 w 1926431"/>
                <a:gd name="connsiteY63" fmla="*/ 14288 h 38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926431" h="385763">
                  <a:moveTo>
                    <a:pt x="0" y="383381"/>
                  </a:moveTo>
                  <a:lnTo>
                    <a:pt x="28575" y="385763"/>
                  </a:lnTo>
                  <a:lnTo>
                    <a:pt x="52387" y="364331"/>
                  </a:lnTo>
                  <a:lnTo>
                    <a:pt x="90487" y="369094"/>
                  </a:lnTo>
                  <a:lnTo>
                    <a:pt x="116681" y="371475"/>
                  </a:lnTo>
                  <a:lnTo>
                    <a:pt x="147637" y="354806"/>
                  </a:lnTo>
                  <a:lnTo>
                    <a:pt x="154781" y="369094"/>
                  </a:lnTo>
                  <a:lnTo>
                    <a:pt x="185737" y="333375"/>
                  </a:lnTo>
                  <a:lnTo>
                    <a:pt x="209550" y="300038"/>
                  </a:lnTo>
                  <a:lnTo>
                    <a:pt x="247650" y="319088"/>
                  </a:lnTo>
                  <a:lnTo>
                    <a:pt x="288131" y="314325"/>
                  </a:lnTo>
                  <a:lnTo>
                    <a:pt x="319087" y="323850"/>
                  </a:lnTo>
                  <a:lnTo>
                    <a:pt x="385762" y="314325"/>
                  </a:lnTo>
                  <a:lnTo>
                    <a:pt x="426244" y="283369"/>
                  </a:lnTo>
                  <a:lnTo>
                    <a:pt x="469106" y="288131"/>
                  </a:lnTo>
                  <a:lnTo>
                    <a:pt x="490537" y="271463"/>
                  </a:lnTo>
                  <a:lnTo>
                    <a:pt x="521494" y="290513"/>
                  </a:lnTo>
                  <a:lnTo>
                    <a:pt x="559594" y="266700"/>
                  </a:lnTo>
                  <a:lnTo>
                    <a:pt x="640556" y="276225"/>
                  </a:lnTo>
                  <a:lnTo>
                    <a:pt x="650081" y="254794"/>
                  </a:lnTo>
                  <a:lnTo>
                    <a:pt x="671512" y="245269"/>
                  </a:lnTo>
                  <a:lnTo>
                    <a:pt x="692944" y="273844"/>
                  </a:lnTo>
                  <a:lnTo>
                    <a:pt x="702469" y="254794"/>
                  </a:lnTo>
                  <a:lnTo>
                    <a:pt x="752475" y="242888"/>
                  </a:lnTo>
                  <a:lnTo>
                    <a:pt x="790575" y="257175"/>
                  </a:lnTo>
                  <a:lnTo>
                    <a:pt x="826294" y="238125"/>
                  </a:lnTo>
                  <a:lnTo>
                    <a:pt x="857250" y="245269"/>
                  </a:lnTo>
                  <a:lnTo>
                    <a:pt x="864394" y="228600"/>
                  </a:lnTo>
                  <a:lnTo>
                    <a:pt x="895350" y="209550"/>
                  </a:lnTo>
                  <a:lnTo>
                    <a:pt x="919162" y="226219"/>
                  </a:lnTo>
                  <a:lnTo>
                    <a:pt x="940594" y="214313"/>
                  </a:lnTo>
                  <a:lnTo>
                    <a:pt x="983456" y="233363"/>
                  </a:lnTo>
                  <a:lnTo>
                    <a:pt x="992981" y="202406"/>
                  </a:lnTo>
                  <a:lnTo>
                    <a:pt x="1028700" y="202406"/>
                  </a:lnTo>
                  <a:lnTo>
                    <a:pt x="1047750" y="252413"/>
                  </a:lnTo>
                  <a:lnTo>
                    <a:pt x="1081087" y="240506"/>
                  </a:lnTo>
                  <a:lnTo>
                    <a:pt x="1145381" y="257175"/>
                  </a:lnTo>
                  <a:lnTo>
                    <a:pt x="1183481" y="228600"/>
                  </a:lnTo>
                  <a:lnTo>
                    <a:pt x="1207294" y="240506"/>
                  </a:lnTo>
                  <a:lnTo>
                    <a:pt x="1231106" y="211931"/>
                  </a:lnTo>
                  <a:lnTo>
                    <a:pt x="1259681" y="238125"/>
                  </a:lnTo>
                  <a:lnTo>
                    <a:pt x="1293019" y="183356"/>
                  </a:lnTo>
                  <a:lnTo>
                    <a:pt x="1319212" y="211931"/>
                  </a:lnTo>
                  <a:lnTo>
                    <a:pt x="1352550" y="164306"/>
                  </a:lnTo>
                  <a:lnTo>
                    <a:pt x="1352550" y="164306"/>
                  </a:lnTo>
                  <a:lnTo>
                    <a:pt x="1371600" y="154781"/>
                  </a:lnTo>
                  <a:lnTo>
                    <a:pt x="1378744" y="185738"/>
                  </a:lnTo>
                  <a:lnTo>
                    <a:pt x="1443037" y="192881"/>
                  </a:lnTo>
                  <a:lnTo>
                    <a:pt x="1454944" y="164306"/>
                  </a:lnTo>
                  <a:lnTo>
                    <a:pt x="1504950" y="159544"/>
                  </a:lnTo>
                  <a:lnTo>
                    <a:pt x="1533525" y="135731"/>
                  </a:lnTo>
                  <a:lnTo>
                    <a:pt x="1593056" y="138113"/>
                  </a:lnTo>
                  <a:lnTo>
                    <a:pt x="1614487" y="197644"/>
                  </a:lnTo>
                  <a:lnTo>
                    <a:pt x="1640681" y="200025"/>
                  </a:lnTo>
                  <a:lnTo>
                    <a:pt x="1654969" y="233363"/>
                  </a:lnTo>
                  <a:lnTo>
                    <a:pt x="1683544" y="173831"/>
                  </a:lnTo>
                  <a:lnTo>
                    <a:pt x="1714500" y="178594"/>
                  </a:lnTo>
                  <a:lnTo>
                    <a:pt x="1726406" y="121444"/>
                  </a:lnTo>
                  <a:lnTo>
                    <a:pt x="1762125" y="102394"/>
                  </a:lnTo>
                  <a:lnTo>
                    <a:pt x="1812131" y="111919"/>
                  </a:lnTo>
                  <a:lnTo>
                    <a:pt x="1857375" y="2381"/>
                  </a:lnTo>
                  <a:lnTo>
                    <a:pt x="1885950" y="0"/>
                  </a:lnTo>
                  <a:lnTo>
                    <a:pt x="1893094" y="14288"/>
                  </a:lnTo>
                  <a:lnTo>
                    <a:pt x="1926431" y="14288"/>
                  </a:lnTo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3" name="Frihandsfigur: Form 52">
              <a:extLst>
                <a:ext uri="{FF2B5EF4-FFF2-40B4-BE49-F238E27FC236}">
                  <a16:creationId xmlns:a16="http://schemas.microsoft.com/office/drawing/2014/main" id="{0D23AA81-E4C8-1569-9F1A-389FD4F25FAF}"/>
                </a:ext>
              </a:extLst>
            </p:cNvPr>
            <p:cNvSpPr/>
            <p:nvPr/>
          </p:nvSpPr>
          <p:spPr>
            <a:xfrm>
              <a:off x="4791436" y="5203031"/>
              <a:ext cx="1919287" cy="711994"/>
            </a:xfrm>
            <a:custGeom>
              <a:avLst/>
              <a:gdLst>
                <a:gd name="connsiteX0" fmla="*/ 0 w 1919287"/>
                <a:gd name="connsiteY0" fmla="*/ 711994 h 711994"/>
                <a:gd name="connsiteX1" fmla="*/ 50006 w 1919287"/>
                <a:gd name="connsiteY1" fmla="*/ 683419 h 711994"/>
                <a:gd name="connsiteX2" fmla="*/ 50006 w 1919287"/>
                <a:gd name="connsiteY2" fmla="*/ 664369 h 711994"/>
                <a:gd name="connsiteX3" fmla="*/ 107156 w 1919287"/>
                <a:gd name="connsiteY3" fmla="*/ 640557 h 711994"/>
                <a:gd name="connsiteX4" fmla="*/ 138112 w 1919287"/>
                <a:gd name="connsiteY4" fmla="*/ 654844 h 711994"/>
                <a:gd name="connsiteX5" fmla="*/ 152400 w 1919287"/>
                <a:gd name="connsiteY5" fmla="*/ 642938 h 711994"/>
                <a:gd name="connsiteX6" fmla="*/ 164306 w 1919287"/>
                <a:gd name="connsiteY6" fmla="*/ 673894 h 711994"/>
                <a:gd name="connsiteX7" fmla="*/ 211931 w 1919287"/>
                <a:gd name="connsiteY7" fmla="*/ 607219 h 711994"/>
                <a:gd name="connsiteX8" fmla="*/ 245269 w 1919287"/>
                <a:gd name="connsiteY8" fmla="*/ 619125 h 711994"/>
                <a:gd name="connsiteX9" fmla="*/ 264319 w 1919287"/>
                <a:gd name="connsiteY9" fmla="*/ 597694 h 711994"/>
                <a:gd name="connsiteX10" fmla="*/ 288131 w 1919287"/>
                <a:gd name="connsiteY10" fmla="*/ 611982 h 711994"/>
                <a:gd name="connsiteX11" fmla="*/ 316706 w 1919287"/>
                <a:gd name="connsiteY11" fmla="*/ 597694 h 711994"/>
                <a:gd name="connsiteX12" fmla="*/ 340519 w 1919287"/>
                <a:gd name="connsiteY12" fmla="*/ 626269 h 711994"/>
                <a:gd name="connsiteX13" fmla="*/ 361950 w 1919287"/>
                <a:gd name="connsiteY13" fmla="*/ 583407 h 711994"/>
                <a:gd name="connsiteX14" fmla="*/ 402431 w 1919287"/>
                <a:gd name="connsiteY14" fmla="*/ 571500 h 711994"/>
                <a:gd name="connsiteX15" fmla="*/ 452437 w 1919287"/>
                <a:gd name="connsiteY15" fmla="*/ 616744 h 711994"/>
                <a:gd name="connsiteX16" fmla="*/ 492919 w 1919287"/>
                <a:gd name="connsiteY16" fmla="*/ 604838 h 711994"/>
                <a:gd name="connsiteX17" fmla="*/ 509587 w 1919287"/>
                <a:gd name="connsiteY17" fmla="*/ 631032 h 711994"/>
                <a:gd name="connsiteX18" fmla="*/ 511969 w 1919287"/>
                <a:gd name="connsiteY18" fmla="*/ 583407 h 711994"/>
                <a:gd name="connsiteX19" fmla="*/ 542925 w 1919287"/>
                <a:gd name="connsiteY19" fmla="*/ 573882 h 711994"/>
                <a:gd name="connsiteX20" fmla="*/ 554831 w 1919287"/>
                <a:gd name="connsiteY20" fmla="*/ 557213 h 711994"/>
                <a:gd name="connsiteX21" fmla="*/ 585787 w 1919287"/>
                <a:gd name="connsiteY21" fmla="*/ 583407 h 711994"/>
                <a:gd name="connsiteX22" fmla="*/ 607219 w 1919287"/>
                <a:gd name="connsiteY22" fmla="*/ 554832 h 711994"/>
                <a:gd name="connsiteX23" fmla="*/ 650081 w 1919287"/>
                <a:gd name="connsiteY23" fmla="*/ 576263 h 711994"/>
                <a:gd name="connsiteX24" fmla="*/ 666750 w 1919287"/>
                <a:gd name="connsiteY24" fmla="*/ 550069 h 711994"/>
                <a:gd name="connsiteX25" fmla="*/ 692944 w 1919287"/>
                <a:gd name="connsiteY25" fmla="*/ 581025 h 711994"/>
                <a:gd name="connsiteX26" fmla="*/ 728662 w 1919287"/>
                <a:gd name="connsiteY26" fmla="*/ 559594 h 711994"/>
                <a:gd name="connsiteX27" fmla="*/ 807244 w 1919287"/>
                <a:gd name="connsiteY27" fmla="*/ 554832 h 711994"/>
                <a:gd name="connsiteX28" fmla="*/ 828675 w 1919287"/>
                <a:gd name="connsiteY28" fmla="*/ 566738 h 711994"/>
                <a:gd name="connsiteX29" fmla="*/ 850106 w 1919287"/>
                <a:gd name="connsiteY29" fmla="*/ 559594 h 711994"/>
                <a:gd name="connsiteX30" fmla="*/ 869156 w 1919287"/>
                <a:gd name="connsiteY30" fmla="*/ 573882 h 711994"/>
                <a:gd name="connsiteX31" fmla="*/ 909637 w 1919287"/>
                <a:gd name="connsiteY31" fmla="*/ 578644 h 711994"/>
                <a:gd name="connsiteX32" fmla="*/ 945356 w 1919287"/>
                <a:gd name="connsiteY32" fmla="*/ 557213 h 711994"/>
                <a:gd name="connsiteX33" fmla="*/ 973931 w 1919287"/>
                <a:gd name="connsiteY33" fmla="*/ 557213 h 711994"/>
                <a:gd name="connsiteX34" fmla="*/ 1012031 w 1919287"/>
                <a:gd name="connsiteY34" fmla="*/ 533400 h 711994"/>
                <a:gd name="connsiteX35" fmla="*/ 1031081 w 1919287"/>
                <a:gd name="connsiteY35" fmla="*/ 561975 h 711994"/>
                <a:gd name="connsiteX36" fmla="*/ 1085850 w 1919287"/>
                <a:gd name="connsiteY36" fmla="*/ 545307 h 711994"/>
                <a:gd name="connsiteX37" fmla="*/ 1135856 w 1919287"/>
                <a:gd name="connsiteY37" fmla="*/ 514350 h 711994"/>
                <a:gd name="connsiteX38" fmla="*/ 1154906 w 1919287"/>
                <a:gd name="connsiteY38" fmla="*/ 526257 h 711994"/>
                <a:gd name="connsiteX39" fmla="*/ 1178719 w 1919287"/>
                <a:gd name="connsiteY39" fmla="*/ 495300 h 711994"/>
                <a:gd name="connsiteX40" fmla="*/ 1216819 w 1919287"/>
                <a:gd name="connsiteY40" fmla="*/ 492919 h 711994"/>
                <a:gd name="connsiteX41" fmla="*/ 1250156 w 1919287"/>
                <a:gd name="connsiteY41" fmla="*/ 483394 h 711994"/>
                <a:gd name="connsiteX42" fmla="*/ 1293019 w 1919287"/>
                <a:gd name="connsiteY42" fmla="*/ 433388 h 711994"/>
                <a:gd name="connsiteX43" fmla="*/ 1333500 w 1919287"/>
                <a:gd name="connsiteY43" fmla="*/ 428625 h 711994"/>
                <a:gd name="connsiteX44" fmla="*/ 1369219 w 1919287"/>
                <a:gd name="connsiteY44" fmla="*/ 435769 h 711994"/>
                <a:gd name="connsiteX45" fmla="*/ 1390650 w 1919287"/>
                <a:gd name="connsiteY45" fmla="*/ 407194 h 711994"/>
                <a:gd name="connsiteX46" fmla="*/ 1431131 w 1919287"/>
                <a:gd name="connsiteY46" fmla="*/ 423863 h 711994"/>
                <a:gd name="connsiteX47" fmla="*/ 1450181 w 1919287"/>
                <a:gd name="connsiteY47" fmla="*/ 442913 h 711994"/>
                <a:gd name="connsiteX48" fmla="*/ 1500187 w 1919287"/>
                <a:gd name="connsiteY48" fmla="*/ 416719 h 711994"/>
                <a:gd name="connsiteX49" fmla="*/ 1514475 w 1919287"/>
                <a:gd name="connsiteY49" fmla="*/ 440532 h 711994"/>
                <a:gd name="connsiteX50" fmla="*/ 1550194 w 1919287"/>
                <a:gd name="connsiteY50" fmla="*/ 438150 h 711994"/>
                <a:gd name="connsiteX51" fmla="*/ 1566862 w 1919287"/>
                <a:gd name="connsiteY51" fmla="*/ 459582 h 711994"/>
                <a:gd name="connsiteX52" fmla="*/ 1597819 w 1919287"/>
                <a:gd name="connsiteY52" fmla="*/ 433388 h 711994"/>
                <a:gd name="connsiteX53" fmla="*/ 1643062 w 1919287"/>
                <a:gd name="connsiteY53" fmla="*/ 431007 h 711994"/>
                <a:gd name="connsiteX54" fmla="*/ 1671637 w 1919287"/>
                <a:gd name="connsiteY54" fmla="*/ 447675 h 711994"/>
                <a:gd name="connsiteX55" fmla="*/ 1695450 w 1919287"/>
                <a:gd name="connsiteY55" fmla="*/ 421482 h 711994"/>
                <a:gd name="connsiteX56" fmla="*/ 1716881 w 1919287"/>
                <a:gd name="connsiteY56" fmla="*/ 440532 h 711994"/>
                <a:gd name="connsiteX57" fmla="*/ 1764506 w 1919287"/>
                <a:gd name="connsiteY57" fmla="*/ 395288 h 711994"/>
                <a:gd name="connsiteX58" fmla="*/ 1766887 w 1919287"/>
                <a:gd name="connsiteY58" fmla="*/ 366713 h 711994"/>
                <a:gd name="connsiteX59" fmla="*/ 1802606 w 1919287"/>
                <a:gd name="connsiteY59" fmla="*/ 271463 h 711994"/>
                <a:gd name="connsiteX60" fmla="*/ 1814512 w 1919287"/>
                <a:gd name="connsiteY60" fmla="*/ 164307 h 711994"/>
                <a:gd name="connsiteX61" fmla="*/ 1819275 w 1919287"/>
                <a:gd name="connsiteY61" fmla="*/ 107157 h 711994"/>
                <a:gd name="connsiteX62" fmla="*/ 1857375 w 1919287"/>
                <a:gd name="connsiteY62" fmla="*/ 69057 h 711994"/>
                <a:gd name="connsiteX63" fmla="*/ 1881187 w 1919287"/>
                <a:gd name="connsiteY63" fmla="*/ 38100 h 711994"/>
                <a:gd name="connsiteX64" fmla="*/ 1895475 w 1919287"/>
                <a:gd name="connsiteY64" fmla="*/ 47625 h 711994"/>
                <a:gd name="connsiteX65" fmla="*/ 1919287 w 1919287"/>
                <a:gd name="connsiteY65" fmla="*/ 0 h 71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919287" h="711994">
                  <a:moveTo>
                    <a:pt x="0" y="711994"/>
                  </a:moveTo>
                  <a:lnTo>
                    <a:pt x="50006" y="683419"/>
                  </a:lnTo>
                  <a:lnTo>
                    <a:pt x="50006" y="664369"/>
                  </a:lnTo>
                  <a:lnTo>
                    <a:pt x="107156" y="640557"/>
                  </a:lnTo>
                  <a:lnTo>
                    <a:pt x="138112" y="654844"/>
                  </a:lnTo>
                  <a:lnTo>
                    <a:pt x="152400" y="642938"/>
                  </a:lnTo>
                  <a:lnTo>
                    <a:pt x="164306" y="673894"/>
                  </a:lnTo>
                  <a:lnTo>
                    <a:pt x="211931" y="607219"/>
                  </a:lnTo>
                  <a:lnTo>
                    <a:pt x="245269" y="619125"/>
                  </a:lnTo>
                  <a:lnTo>
                    <a:pt x="264319" y="597694"/>
                  </a:lnTo>
                  <a:lnTo>
                    <a:pt x="288131" y="611982"/>
                  </a:lnTo>
                  <a:lnTo>
                    <a:pt x="316706" y="597694"/>
                  </a:lnTo>
                  <a:lnTo>
                    <a:pt x="340519" y="626269"/>
                  </a:lnTo>
                  <a:lnTo>
                    <a:pt x="361950" y="583407"/>
                  </a:lnTo>
                  <a:lnTo>
                    <a:pt x="402431" y="571500"/>
                  </a:lnTo>
                  <a:lnTo>
                    <a:pt x="452437" y="616744"/>
                  </a:lnTo>
                  <a:lnTo>
                    <a:pt x="492919" y="604838"/>
                  </a:lnTo>
                  <a:lnTo>
                    <a:pt x="509587" y="631032"/>
                  </a:lnTo>
                  <a:lnTo>
                    <a:pt x="511969" y="583407"/>
                  </a:lnTo>
                  <a:lnTo>
                    <a:pt x="542925" y="573882"/>
                  </a:lnTo>
                  <a:lnTo>
                    <a:pt x="554831" y="557213"/>
                  </a:lnTo>
                  <a:lnTo>
                    <a:pt x="585787" y="583407"/>
                  </a:lnTo>
                  <a:lnTo>
                    <a:pt x="607219" y="554832"/>
                  </a:lnTo>
                  <a:lnTo>
                    <a:pt x="650081" y="576263"/>
                  </a:lnTo>
                  <a:lnTo>
                    <a:pt x="666750" y="550069"/>
                  </a:lnTo>
                  <a:lnTo>
                    <a:pt x="692944" y="581025"/>
                  </a:lnTo>
                  <a:lnTo>
                    <a:pt x="728662" y="559594"/>
                  </a:lnTo>
                  <a:lnTo>
                    <a:pt x="807244" y="554832"/>
                  </a:lnTo>
                  <a:lnTo>
                    <a:pt x="828675" y="566738"/>
                  </a:lnTo>
                  <a:lnTo>
                    <a:pt x="850106" y="559594"/>
                  </a:lnTo>
                  <a:lnTo>
                    <a:pt x="869156" y="573882"/>
                  </a:lnTo>
                  <a:lnTo>
                    <a:pt x="909637" y="578644"/>
                  </a:lnTo>
                  <a:lnTo>
                    <a:pt x="945356" y="557213"/>
                  </a:lnTo>
                  <a:lnTo>
                    <a:pt x="973931" y="557213"/>
                  </a:lnTo>
                  <a:lnTo>
                    <a:pt x="1012031" y="533400"/>
                  </a:lnTo>
                  <a:lnTo>
                    <a:pt x="1031081" y="561975"/>
                  </a:lnTo>
                  <a:lnTo>
                    <a:pt x="1085850" y="545307"/>
                  </a:lnTo>
                  <a:lnTo>
                    <a:pt x="1135856" y="514350"/>
                  </a:lnTo>
                  <a:lnTo>
                    <a:pt x="1154906" y="526257"/>
                  </a:lnTo>
                  <a:lnTo>
                    <a:pt x="1178719" y="495300"/>
                  </a:lnTo>
                  <a:lnTo>
                    <a:pt x="1216819" y="492919"/>
                  </a:lnTo>
                  <a:lnTo>
                    <a:pt x="1250156" y="483394"/>
                  </a:lnTo>
                  <a:lnTo>
                    <a:pt x="1293019" y="433388"/>
                  </a:lnTo>
                  <a:lnTo>
                    <a:pt x="1333500" y="428625"/>
                  </a:lnTo>
                  <a:lnTo>
                    <a:pt x="1369219" y="435769"/>
                  </a:lnTo>
                  <a:lnTo>
                    <a:pt x="1390650" y="407194"/>
                  </a:lnTo>
                  <a:lnTo>
                    <a:pt x="1431131" y="423863"/>
                  </a:lnTo>
                  <a:lnTo>
                    <a:pt x="1450181" y="442913"/>
                  </a:lnTo>
                  <a:lnTo>
                    <a:pt x="1500187" y="416719"/>
                  </a:lnTo>
                  <a:lnTo>
                    <a:pt x="1514475" y="440532"/>
                  </a:lnTo>
                  <a:lnTo>
                    <a:pt x="1550194" y="438150"/>
                  </a:lnTo>
                  <a:lnTo>
                    <a:pt x="1566862" y="459582"/>
                  </a:lnTo>
                  <a:lnTo>
                    <a:pt x="1597819" y="433388"/>
                  </a:lnTo>
                  <a:lnTo>
                    <a:pt x="1643062" y="431007"/>
                  </a:lnTo>
                  <a:lnTo>
                    <a:pt x="1671637" y="447675"/>
                  </a:lnTo>
                  <a:lnTo>
                    <a:pt x="1695450" y="421482"/>
                  </a:lnTo>
                  <a:lnTo>
                    <a:pt x="1716881" y="440532"/>
                  </a:lnTo>
                  <a:lnTo>
                    <a:pt x="1764506" y="395288"/>
                  </a:lnTo>
                  <a:lnTo>
                    <a:pt x="1766887" y="366713"/>
                  </a:lnTo>
                  <a:lnTo>
                    <a:pt x="1802606" y="271463"/>
                  </a:lnTo>
                  <a:lnTo>
                    <a:pt x="1814512" y="164307"/>
                  </a:lnTo>
                  <a:lnTo>
                    <a:pt x="1819275" y="107157"/>
                  </a:lnTo>
                  <a:lnTo>
                    <a:pt x="1857375" y="69057"/>
                  </a:lnTo>
                  <a:lnTo>
                    <a:pt x="1881187" y="38100"/>
                  </a:lnTo>
                  <a:lnTo>
                    <a:pt x="1895475" y="47625"/>
                  </a:lnTo>
                  <a:lnTo>
                    <a:pt x="1919287" y="0"/>
                  </a:lnTo>
                </a:path>
              </a:pathLst>
            </a:cu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88" name="textruta 87">
            <a:extLst>
              <a:ext uri="{FF2B5EF4-FFF2-40B4-BE49-F238E27FC236}">
                <a16:creationId xmlns:a16="http://schemas.microsoft.com/office/drawing/2014/main" id="{13621F5D-65B1-D5CC-7547-6F855FEF8CD3}"/>
              </a:ext>
            </a:extLst>
          </p:cNvPr>
          <p:cNvSpPr txBox="1"/>
          <p:nvPr/>
        </p:nvSpPr>
        <p:spPr>
          <a:xfrm>
            <a:off x="4759933" y="6039178"/>
            <a:ext cx="22384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dirty="0">
                <a:latin typeface="Roboto" panose="02000000000000000000" pitchFamily="2" charset="0"/>
                <a:ea typeface="Roboto" panose="02000000000000000000" pitchFamily="2" charset="0"/>
              </a:rPr>
              <a:t>2011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1" name="textruta 90">
            <a:extLst>
              <a:ext uri="{FF2B5EF4-FFF2-40B4-BE49-F238E27FC236}">
                <a16:creationId xmlns:a16="http://schemas.microsoft.com/office/drawing/2014/main" id="{EAF7671D-D0DE-60ED-3B92-DD1B855ABB9E}"/>
              </a:ext>
            </a:extLst>
          </p:cNvPr>
          <p:cNvSpPr txBox="1"/>
          <p:nvPr/>
        </p:nvSpPr>
        <p:spPr>
          <a:xfrm>
            <a:off x="6700870" y="6039178"/>
            <a:ext cx="22384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dirty="0">
                <a:latin typeface="Roboto" panose="02000000000000000000" pitchFamily="2" charset="0"/>
                <a:ea typeface="Roboto" panose="02000000000000000000" pitchFamily="2" charset="0"/>
              </a:rPr>
              <a:t>2022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3" name="textruta 102">
            <a:extLst>
              <a:ext uri="{FF2B5EF4-FFF2-40B4-BE49-F238E27FC236}">
                <a16:creationId xmlns:a16="http://schemas.microsoft.com/office/drawing/2014/main" id="{A039850A-495A-81F3-E175-A169389F3FEC}"/>
              </a:ext>
            </a:extLst>
          </p:cNvPr>
          <p:cNvSpPr txBox="1"/>
          <p:nvPr/>
        </p:nvSpPr>
        <p:spPr>
          <a:xfrm>
            <a:off x="4523073" y="5936718"/>
            <a:ext cx="22384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dirty="0">
                <a:latin typeface="Roboto" panose="02000000000000000000" pitchFamily="2" charset="0"/>
                <a:ea typeface="Roboto" panose="02000000000000000000" pitchFamily="2" charset="0"/>
              </a:rPr>
              <a:t>90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7" name="textruta 106">
            <a:extLst>
              <a:ext uri="{FF2B5EF4-FFF2-40B4-BE49-F238E27FC236}">
                <a16:creationId xmlns:a16="http://schemas.microsoft.com/office/drawing/2014/main" id="{76A6F213-5E6D-4292-8997-44868CE12E16}"/>
              </a:ext>
            </a:extLst>
          </p:cNvPr>
          <p:cNvSpPr txBox="1"/>
          <p:nvPr/>
        </p:nvSpPr>
        <p:spPr>
          <a:xfrm>
            <a:off x="4523073" y="5678037"/>
            <a:ext cx="22384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dirty="0">
                <a:latin typeface="Roboto" panose="02000000000000000000" pitchFamily="2" charset="0"/>
                <a:ea typeface="Roboto" panose="02000000000000000000" pitchFamily="2" charset="0"/>
              </a:rPr>
              <a:t>100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8" name="textruta 107">
            <a:extLst>
              <a:ext uri="{FF2B5EF4-FFF2-40B4-BE49-F238E27FC236}">
                <a16:creationId xmlns:a16="http://schemas.microsoft.com/office/drawing/2014/main" id="{74E044A6-60CF-12DF-4A9C-350F6B2CA24B}"/>
              </a:ext>
            </a:extLst>
          </p:cNvPr>
          <p:cNvSpPr txBox="1"/>
          <p:nvPr/>
        </p:nvSpPr>
        <p:spPr>
          <a:xfrm>
            <a:off x="4523073" y="5419355"/>
            <a:ext cx="22384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dirty="0">
                <a:latin typeface="Roboto" panose="02000000000000000000" pitchFamily="2" charset="0"/>
                <a:ea typeface="Roboto" panose="02000000000000000000" pitchFamily="2" charset="0"/>
              </a:rPr>
              <a:t>110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1" name="textruta 110">
            <a:extLst>
              <a:ext uri="{FF2B5EF4-FFF2-40B4-BE49-F238E27FC236}">
                <a16:creationId xmlns:a16="http://schemas.microsoft.com/office/drawing/2014/main" id="{D933A614-BCC9-9696-7D03-2C9038E22856}"/>
              </a:ext>
            </a:extLst>
          </p:cNvPr>
          <p:cNvSpPr txBox="1"/>
          <p:nvPr/>
        </p:nvSpPr>
        <p:spPr>
          <a:xfrm>
            <a:off x="4523073" y="5160673"/>
            <a:ext cx="22384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dirty="0">
                <a:latin typeface="Roboto" panose="02000000000000000000" pitchFamily="2" charset="0"/>
                <a:ea typeface="Roboto" panose="02000000000000000000" pitchFamily="2" charset="0"/>
              </a:rPr>
              <a:t>120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8E96F579-9962-60FC-AD6D-3D6AF8D1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548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C010B-0617-82F0-C7B3-A951B4DA8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ktangel: rundade hörn 104">
            <a:extLst>
              <a:ext uri="{FF2B5EF4-FFF2-40B4-BE49-F238E27FC236}">
                <a16:creationId xmlns:a16="http://schemas.microsoft.com/office/drawing/2014/main" id="{0047B6D8-8615-832F-1DB4-FF3C99A4EC34}"/>
              </a:ext>
            </a:extLst>
          </p:cNvPr>
          <p:cNvSpPr/>
          <p:nvPr/>
        </p:nvSpPr>
        <p:spPr>
          <a:xfrm>
            <a:off x="-3519781" y="4419668"/>
            <a:ext cx="2765762" cy="1862070"/>
          </a:xfrm>
          <a:prstGeom prst="roundRect">
            <a:avLst>
              <a:gd name="adj" fmla="val 38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67" name="Grupp 166">
            <a:extLst>
              <a:ext uri="{FF2B5EF4-FFF2-40B4-BE49-F238E27FC236}">
                <a16:creationId xmlns:a16="http://schemas.microsoft.com/office/drawing/2014/main" id="{3F2477D5-01C9-6D48-B7A8-D1C4190B612C}"/>
              </a:ext>
            </a:extLst>
          </p:cNvPr>
          <p:cNvGrpSpPr/>
          <p:nvPr/>
        </p:nvGrpSpPr>
        <p:grpSpPr>
          <a:xfrm>
            <a:off x="8145159" y="3491383"/>
            <a:ext cx="649790" cy="649791"/>
            <a:chOff x="5727370" y="3114015"/>
            <a:chExt cx="737259" cy="737260"/>
          </a:xfrm>
        </p:grpSpPr>
        <p:sp>
          <p:nvSpPr>
            <p:cNvPr id="170" name="Ellips 169">
              <a:extLst>
                <a:ext uri="{FF2B5EF4-FFF2-40B4-BE49-F238E27FC236}">
                  <a16:creationId xmlns:a16="http://schemas.microsoft.com/office/drawing/2014/main" id="{E7A82226-A8B7-F255-7CE9-83B55280C377}"/>
                </a:ext>
              </a:extLst>
            </p:cNvPr>
            <p:cNvSpPr/>
            <p:nvPr/>
          </p:nvSpPr>
          <p:spPr>
            <a:xfrm rot="10800000">
              <a:off x="5727370" y="3114015"/>
              <a:ext cx="737259" cy="73726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100"/>
            </a:p>
          </p:txBody>
        </p:sp>
        <p:sp>
          <p:nvSpPr>
            <p:cNvPr id="169" name="textruta 168">
              <a:extLst>
                <a:ext uri="{FF2B5EF4-FFF2-40B4-BE49-F238E27FC236}">
                  <a16:creationId xmlns:a16="http://schemas.microsoft.com/office/drawing/2014/main" id="{87CD63C2-5BB5-0163-0FBC-B87AC2CFC076}"/>
                </a:ext>
              </a:extLst>
            </p:cNvPr>
            <p:cNvSpPr txBox="1"/>
            <p:nvPr/>
          </p:nvSpPr>
          <p:spPr>
            <a:xfrm>
              <a:off x="5808000" y="3194645"/>
              <a:ext cx="576000" cy="576000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sv-SE" sz="1100" dirty="0">
                  <a:solidFill>
                    <a:srgbClr val="EFEFF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2024</a:t>
              </a:r>
            </a:p>
          </p:txBody>
        </p:sp>
      </p:grpSp>
      <p:grpSp>
        <p:nvGrpSpPr>
          <p:cNvPr id="27" name="Grupp 26">
            <a:extLst>
              <a:ext uri="{FF2B5EF4-FFF2-40B4-BE49-F238E27FC236}">
                <a16:creationId xmlns:a16="http://schemas.microsoft.com/office/drawing/2014/main" id="{4D2D162E-EB80-207B-DE45-E28D66D0B02C}"/>
              </a:ext>
            </a:extLst>
          </p:cNvPr>
          <p:cNvGrpSpPr/>
          <p:nvPr/>
        </p:nvGrpSpPr>
        <p:grpSpPr>
          <a:xfrm>
            <a:off x="1497741" y="3514529"/>
            <a:ext cx="690426" cy="671596"/>
            <a:chOff x="482918" y="3136900"/>
            <a:chExt cx="783365" cy="762000"/>
          </a:xfrm>
        </p:grpSpPr>
        <p:grpSp>
          <p:nvGrpSpPr>
            <p:cNvPr id="29" name="Grupp 28">
              <a:extLst>
                <a:ext uri="{FF2B5EF4-FFF2-40B4-BE49-F238E27FC236}">
                  <a16:creationId xmlns:a16="http://schemas.microsoft.com/office/drawing/2014/main" id="{51A05B82-53DF-4857-3F2B-80EC6B49F6F2}"/>
                </a:ext>
              </a:extLst>
            </p:cNvPr>
            <p:cNvGrpSpPr/>
            <p:nvPr/>
          </p:nvGrpSpPr>
          <p:grpSpPr>
            <a:xfrm>
              <a:off x="482918" y="3136900"/>
              <a:ext cx="783365" cy="762000"/>
              <a:chOff x="5100320" y="2936240"/>
              <a:chExt cx="1608510" cy="1564640"/>
            </a:xfrm>
          </p:grpSpPr>
          <p:sp>
            <p:nvSpPr>
              <p:cNvPr id="31" name="Ellips 30">
                <a:extLst>
                  <a:ext uri="{FF2B5EF4-FFF2-40B4-BE49-F238E27FC236}">
                    <a16:creationId xmlns:a16="http://schemas.microsoft.com/office/drawing/2014/main" id="{4F61CEFF-E7C9-A820-D34D-2CF2A9DF9F1E}"/>
                  </a:ext>
                </a:extLst>
              </p:cNvPr>
              <p:cNvSpPr/>
              <p:nvPr/>
            </p:nvSpPr>
            <p:spPr>
              <a:xfrm>
                <a:off x="5147656" y="2936240"/>
                <a:ext cx="1513839" cy="1513840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100"/>
              </a:p>
            </p:txBody>
          </p:sp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63791356-71AE-D20D-CEDC-E7882C0C05E2}"/>
                  </a:ext>
                </a:extLst>
              </p:cNvPr>
              <p:cNvSpPr/>
              <p:nvPr/>
            </p:nvSpPr>
            <p:spPr>
              <a:xfrm>
                <a:off x="5100320" y="3677920"/>
                <a:ext cx="1608510" cy="822960"/>
              </a:xfrm>
              <a:prstGeom prst="rect">
                <a:avLst/>
              </a:prstGeom>
              <a:solidFill>
                <a:srgbClr val="EFEF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100"/>
              </a:p>
            </p:txBody>
          </p:sp>
        </p:grpSp>
        <p:sp>
          <p:nvSpPr>
            <p:cNvPr id="30" name="textruta 29">
              <a:extLst>
                <a:ext uri="{FF2B5EF4-FFF2-40B4-BE49-F238E27FC236}">
                  <a16:creationId xmlns:a16="http://schemas.microsoft.com/office/drawing/2014/main" id="{655B9B53-A434-5F0B-8034-7D829D6483AA}"/>
                </a:ext>
              </a:extLst>
            </p:cNvPr>
            <p:cNvSpPr txBox="1"/>
            <p:nvPr/>
          </p:nvSpPr>
          <p:spPr>
            <a:xfrm>
              <a:off x="586601" y="3217530"/>
              <a:ext cx="576000" cy="576000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sv-SE" sz="1100" dirty="0">
                  <a:solidFill>
                    <a:srgbClr val="EFEFF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2023</a:t>
              </a:r>
            </a:p>
          </p:txBody>
        </p:sp>
      </p:grpSp>
      <p:sp>
        <p:nvSpPr>
          <p:cNvPr id="104" name="Rektangel: rundade hörn 103">
            <a:extLst>
              <a:ext uri="{FF2B5EF4-FFF2-40B4-BE49-F238E27FC236}">
                <a16:creationId xmlns:a16="http://schemas.microsoft.com/office/drawing/2014/main" id="{7A29B9FF-7262-5126-E6BA-16B632607884}"/>
              </a:ext>
            </a:extLst>
          </p:cNvPr>
          <p:cNvSpPr/>
          <p:nvPr/>
        </p:nvSpPr>
        <p:spPr>
          <a:xfrm>
            <a:off x="-2637752" y="1559592"/>
            <a:ext cx="2622550" cy="1881410"/>
          </a:xfrm>
          <a:prstGeom prst="roundRect">
            <a:avLst>
              <a:gd name="adj" fmla="val 38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F8F754B5-FA00-1611-690E-F7379E4CCB33}"/>
              </a:ext>
            </a:extLst>
          </p:cNvPr>
          <p:cNvGrpSpPr/>
          <p:nvPr/>
        </p:nvGrpSpPr>
        <p:grpSpPr>
          <a:xfrm>
            <a:off x="-4453173" y="3469578"/>
            <a:ext cx="690426" cy="671596"/>
            <a:chOff x="5704317" y="3089275"/>
            <a:chExt cx="783365" cy="762000"/>
          </a:xfrm>
        </p:grpSpPr>
        <p:grpSp>
          <p:nvGrpSpPr>
            <p:cNvPr id="6" name="Grupp 5">
              <a:extLst>
                <a:ext uri="{FF2B5EF4-FFF2-40B4-BE49-F238E27FC236}">
                  <a16:creationId xmlns:a16="http://schemas.microsoft.com/office/drawing/2014/main" id="{8470B9D3-21FE-04E8-4DE1-74B23DA27F3E}"/>
                </a:ext>
              </a:extLst>
            </p:cNvPr>
            <p:cNvGrpSpPr/>
            <p:nvPr/>
          </p:nvGrpSpPr>
          <p:grpSpPr>
            <a:xfrm rot="10800000">
              <a:off x="5704317" y="3089275"/>
              <a:ext cx="783365" cy="762000"/>
              <a:chOff x="5100320" y="2936240"/>
              <a:chExt cx="1608510" cy="1564640"/>
            </a:xfrm>
          </p:grpSpPr>
          <p:sp>
            <p:nvSpPr>
              <p:cNvPr id="16" name="Ellips 15">
                <a:extLst>
                  <a:ext uri="{FF2B5EF4-FFF2-40B4-BE49-F238E27FC236}">
                    <a16:creationId xmlns:a16="http://schemas.microsoft.com/office/drawing/2014/main" id="{46A6183D-E90C-3967-8DCB-5B398A4287F3}"/>
                  </a:ext>
                </a:extLst>
              </p:cNvPr>
              <p:cNvSpPr/>
              <p:nvPr/>
            </p:nvSpPr>
            <p:spPr>
              <a:xfrm>
                <a:off x="5147656" y="2936240"/>
                <a:ext cx="1513839" cy="1513840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100"/>
              </a:p>
            </p:txBody>
          </p: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A944518C-7FE7-09EA-870A-3968B2EE0CF3}"/>
                  </a:ext>
                </a:extLst>
              </p:cNvPr>
              <p:cNvSpPr/>
              <p:nvPr/>
            </p:nvSpPr>
            <p:spPr>
              <a:xfrm>
                <a:off x="5100320" y="3677920"/>
                <a:ext cx="1608510" cy="822960"/>
              </a:xfrm>
              <a:prstGeom prst="rect">
                <a:avLst/>
              </a:prstGeom>
              <a:solidFill>
                <a:srgbClr val="EFEF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100"/>
              </a:p>
            </p:txBody>
          </p:sp>
        </p:grpSp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3D5ABEDD-C80A-B837-A19B-ADEBC3195950}"/>
                </a:ext>
              </a:extLst>
            </p:cNvPr>
            <p:cNvSpPr txBox="1"/>
            <p:nvPr/>
          </p:nvSpPr>
          <p:spPr>
            <a:xfrm>
              <a:off x="5807999" y="3194646"/>
              <a:ext cx="576000" cy="576000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sv-SE" sz="1100" dirty="0">
                  <a:solidFill>
                    <a:srgbClr val="EFEFF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2022</a:t>
              </a:r>
            </a:p>
          </p:txBody>
        </p:sp>
      </p:grpSp>
      <p:grpSp>
        <p:nvGrpSpPr>
          <p:cNvPr id="20" name="Grupp 19">
            <a:extLst>
              <a:ext uri="{FF2B5EF4-FFF2-40B4-BE49-F238E27FC236}">
                <a16:creationId xmlns:a16="http://schemas.microsoft.com/office/drawing/2014/main" id="{DB328AB0-BC09-2D3F-F1E3-91096028B394}"/>
              </a:ext>
            </a:extLst>
          </p:cNvPr>
          <p:cNvGrpSpPr/>
          <p:nvPr/>
        </p:nvGrpSpPr>
        <p:grpSpPr>
          <a:xfrm>
            <a:off x="-7406324" y="3514529"/>
            <a:ext cx="690426" cy="671596"/>
            <a:chOff x="5100320" y="2936240"/>
            <a:chExt cx="1608510" cy="1564640"/>
          </a:xfrm>
        </p:grpSpPr>
        <p:sp>
          <p:nvSpPr>
            <p:cNvPr id="12" name="Ellips 11">
              <a:extLst>
                <a:ext uri="{FF2B5EF4-FFF2-40B4-BE49-F238E27FC236}">
                  <a16:creationId xmlns:a16="http://schemas.microsoft.com/office/drawing/2014/main" id="{70EC73BA-62CB-F9A9-1DE9-DB78197264FE}"/>
                </a:ext>
              </a:extLst>
            </p:cNvPr>
            <p:cNvSpPr/>
            <p:nvPr/>
          </p:nvSpPr>
          <p:spPr>
            <a:xfrm>
              <a:off x="5147656" y="2936240"/>
              <a:ext cx="1513839" cy="151384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100"/>
            </a:p>
          </p:txBody>
        </p:sp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68DA5F3D-1B76-1F62-7C2D-849B9824D1BF}"/>
                </a:ext>
              </a:extLst>
            </p:cNvPr>
            <p:cNvSpPr/>
            <p:nvPr/>
          </p:nvSpPr>
          <p:spPr>
            <a:xfrm>
              <a:off x="5100320" y="3677920"/>
              <a:ext cx="1608510" cy="822960"/>
            </a:xfrm>
            <a:prstGeom prst="rect">
              <a:avLst/>
            </a:prstGeom>
            <a:solidFill>
              <a:srgbClr val="EFEF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100"/>
            </a:p>
          </p:txBody>
        </p:sp>
      </p:grpSp>
      <p:grpSp>
        <p:nvGrpSpPr>
          <p:cNvPr id="14" name="Grupp 13">
            <a:extLst>
              <a:ext uri="{FF2B5EF4-FFF2-40B4-BE49-F238E27FC236}">
                <a16:creationId xmlns:a16="http://schemas.microsoft.com/office/drawing/2014/main" id="{33FB8CC3-0959-B2EB-BD7C-7C477C9CFD09}"/>
              </a:ext>
            </a:extLst>
          </p:cNvPr>
          <p:cNvGrpSpPr/>
          <p:nvPr/>
        </p:nvGrpSpPr>
        <p:grpSpPr>
          <a:xfrm>
            <a:off x="-7399586" y="3734047"/>
            <a:ext cx="692015" cy="438704"/>
            <a:chOff x="-86596" y="4436912"/>
            <a:chExt cx="692015" cy="438704"/>
          </a:xfrm>
        </p:grpSpPr>
        <p:sp>
          <p:nvSpPr>
            <p:cNvPr id="11" name="Frihandsfigur: Form 10">
              <a:extLst>
                <a:ext uri="{FF2B5EF4-FFF2-40B4-BE49-F238E27FC236}">
                  <a16:creationId xmlns:a16="http://schemas.microsoft.com/office/drawing/2014/main" id="{202434A9-E1EF-7911-F53C-1A023C8DCEE8}"/>
                </a:ext>
              </a:extLst>
            </p:cNvPr>
            <p:cNvSpPr/>
            <p:nvPr/>
          </p:nvSpPr>
          <p:spPr>
            <a:xfrm rot="12034109">
              <a:off x="-86596" y="4436912"/>
              <a:ext cx="628186" cy="438704"/>
            </a:xfrm>
            <a:custGeom>
              <a:avLst/>
              <a:gdLst>
                <a:gd name="connsiteX0" fmla="*/ 628186 w 628186"/>
                <a:gd name="connsiteY0" fmla="*/ 211086 h 438704"/>
                <a:gd name="connsiteX1" fmla="*/ 21603 w 628186"/>
                <a:gd name="connsiteY1" fmla="*/ 438704 h 438704"/>
                <a:gd name="connsiteX2" fmla="*/ 6601 w 628186"/>
                <a:gd name="connsiteY2" fmla="*/ 390374 h 438704"/>
                <a:gd name="connsiteX3" fmla="*/ 0 w 628186"/>
                <a:gd name="connsiteY3" fmla="*/ 324896 h 438704"/>
                <a:gd name="connsiteX4" fmla="*/ 324895 w 628186"/>
                <a:gd name="connsiteY4" fmla="*/ 0 h 438704"/>
                <a:gd name="connsiteX5" fmla="*/ 624258 w 628186"/>
                <a:gd name="connsiteY5" fmla="*/ 198432 h 43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8186" h="438704">
                  <a:moveTo>
                    <a:pt x="628186" y="211086"/>
                  </a:moveTo>
                  <a:lnTo>
                    <a:pt x="21603" y="438704"/>
                  </a:lnTo>
                  <a:lnTo>
                    <a:pt x="6601" y="390374"/>
                  </a:lnTo>
                  <a:cubicBezTo>
                    <a:pt x="2273" y="369224"/>
                    <a:pt x="0" y="347325"/>
                    <a:pt x="0" y="324896"/>
                  </a:cubicBezTo>
                  <a:cubicBezTo>
                    <a:pt x="0" y="145461"/>
                    <a:pt x="145460" y="0"/>
                    <a:pt x="324895" y="0"/>
                  </a:cubicBezTo>
                  <a:cubicBezTo>
                    <a:pt x="459471" y="0"/>
                    <a:pt x="574936" y="81822"/>
                    <a:pt x="624258" y="198432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sv-SE" sz="110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97C9E498-551C-322A-9B7D-37BC970709A6}"/>
                </a:ext>
              </a:extLst>
            </p:cNvPr>
            <p:cNvSpPr/>
            <p:nvPr/>
          </p:nvSpPr>
          <p:spPr>
            <a:xfrm>
              <a:off x="-78581" y="4542750"/>
              <a:ext cx="684000" cy="112990"/>
            </a:xfrm>
            <a:prstGeom prst="rect">
              <a:avLst/>
            </a:prstGeom>
            <a:solidFill>
              <a:srgbClr val="EFEF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sv-SE" sz="100" dirty="0"/>
            </a:p>
          </p:txBody>
        </p:sp>
      </p:grpSp>
      <p:cxnSp>
        <p:nvCxnSpPr>
          <p:cNvPr id="32" name="Rak koppling 31">
            <a:extLst>
              <a:ext uri="{FF2B5EF4-FFF2-40B4-BE49-F238E27FC236}">
                <a16:creationId xmlns:a16="http://schemas.microsoft.com/office/drawing/2014/main" id="{7A098E14-A12A-EA1A-27D7-F945D7E8822E}"/>
              </a:ext>
            </a:extLst>
          </p:cNvPr>
          <p:cNvCxnSpPr>
            <a:cxnSpLocks/>
          </p:cNvCxnSpPr>
          <p:nvPr/>
        </p:nvCxnSpPr>
        <p:spPr>
          <a:xfrm flipH="1">
            <a:off x="-6741480" y="3827253"/>
            <a:ext cx="2314575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0C526EB8-2589-9113-753F-FFA926C0A8B9}"/>
              </a:ext>
            </a:extLst>
          </p:cNvPr>
          <p:cNvCxnSpPr>
            <a:cxnSpLocks/>
          </p:cNvCxnSpPr>
          <p:nvPr/>
        </p:nvCxnSpPr>
        <p:spPr>
          <a:xfrm flipH="1">
            <a:off x="-3787143" y="3827253"/>
            <a:ext cx="5308600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upp 61">
            <a:extLst>
              <a:ext uri="{FF2B5EF4-FFF2-40B4-BE49-F238E27FC236}">
                <a16:creationId xmlns:a16="http://schemas.microsoft.com/office/drawing/2014/main" id="{C92E8991-A79E-3D2B-4185-F75229C12B9C}"/>
              </a:ext>
            </a:extLst>
          </p:cNvPr>
          <p:cNvGrpSpPr/>
          <p:nvPr/>
        </p:nvGrpSpPr>
        <p:grpSpPr>
          <a:xfrm>
            <a:off x="3841269" y="2974248"/>
            <a:ext cx="1658746" cy="1613506"/>
            <a:chOff x="5704317" y="3089275"/>
            <a:chExt cx="783365" cy="762000"/>
          </a:xfrm>
        </p:grpSpPr>
        <p:grpSp>
          <p:nvGrpSpPr>
            <p:cNvPr id="34" name="Grupp 33">
              <a:extLst>
                <a:ext uri="{FF2B5EF4-FFF2-40B4-BE49-F238E27FC236}">
                  <a16:creationId xmlns:a16="http://schemas.microsoft.com/office/drawing/2014/main" id="{988ED1EA-28E7-9EC6-2B93-61D055329BB1}"/>
                </a:ext>
              </a:extLst>
            </p:cNvPr>
            <p:cNvGrpSpPr/>
            <p:nvPr/>
          </p:nvGrpSpPr>
          <p:grpSpPr>
            <a:xfrm rot="10800000">
              <a:off x="5704317" y="3089275"/>
              <a:ext cx="783365" cy="762000"/>
              <a:chOff x="5100320" y="2936240"/>
              <a:chExt cx="1608510" cy="1564640"/>
            </a:xfrm>
          </p:grpSpPr>
          <p:sp>
            <p:nvSpPr>
              <p:cNvPr id="35" name="Ellips 34">
                <a:extLst>
                  <a:ext uri="{FF2B5EF4-FFF2-40B4-BE49-F238E27FC236}">
                    <a16:creationId xmlns:a16="http://schemas.microsoft.com/office/drawing/2014/main" id="{06604F70-6A38-33EE-D741-801A3709339E}"/>
                  </a:ext>
                </a:extLst>
              </p:cNvPr>
              <p:cNvSpPr/>
              <p:nvPr/>
            </p:nvSpPr>
            <p:spPr>
              <a:xfrm>
                <a:off x="5147655" y="2936240"/>
                <a:ext cx="1513840" cy="1513840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/>
              </a:p>
            </p:txBody>
          </p:sp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448E8141-9D07-8063-CF33-82C53CBD2DE2}"/>
                  </a:ext>
                </a:extLst>
              </p:cNvPr>
              <p:cNvSpPr/>
              <p:nvPr/>
            </p:nvSpPr>
            <p:spPr>
              <a:xfrm>
                <a:off x="5100320" y="3677920"/>
                <a:ext cx="1608510" cy="822960"/>
              </a:xfrm>
              <a:prstGeom prst="rect">
                <a:avLst/>
              </a:prstGeom>
              <a:solidFill>
                <a:srgbClr val="EFEF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/>
              </a:p>
            </p:txBody>
          </p:sp>
        </p:grpSp>
        <p:sp>
          <p:nvSpPr>
            <p:cNvPr id="54" name="textruta 53">
              <a:extLst>
                <a:ext uri="{FF2B5EF4-FFF2-40B4-BE49-F238E27FC236}">
                  <a16:creationId xmlns:a16="http://schemas.microsoft.com/office/drawing/2014/main" id="{29CE36D3-B6CC-AF15-E83E-63F85E38CDE7}"/>
                </a:ext>
              </a:extLst>
            </p:cNvPr>
            <p:cNvSpPr txBox="1"/>
            <p:nvPr/>
          </p:nvSpPr>
          <p:spPr>
            <a:xfrm>
              <a:off x="5811518" y="3194447"/>
              <a:ext cx="576000" cy="576000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sv-SE" sz="1200" b="1" spc="20" dirty="0">
                  <a:solidFill>
                    <a:srgbClr val="EFEFF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NY-EMISSION</a:t>
              </a:r>
            </a:p>
          </p:txBody>
        </p:sp>
      </p:grpSp>
      <p:sp>
        <p:nvSpPr>
          <p:cNvPr id="57" name="Rektangel: rundade hörn 56">
            <a:extLst>
              <a:ext uri="{FF2B5EF4-FFF2-40B4-BE49-F238E27FC236}">
                <a16:creationId xmlns:a16="http://schemas.microsoft.com/office/drawing/2014/main" id="{83EEB724-3876-0D71-4760-CD94373AEF2E}"/>
              </a:ext>
            </a:extLst>
          </p:cNvPr>
          <p:cNvSpPr/>
          <p:nvPr/>
        </p:nvSpPr>
        <p:spPr>
          <a:xfrm>
            <a:off x="-6533204" y="1559592"/>
            <a:ext cx="2755586" cy="1881410"/>
          </a:xfrm>
          <a:prstGeom prst="roundRect">
            <a:avLst>
              <a:gd name="adj" fmla="val 38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BD52AF0-7F2C-8F4F-7907-A4C944147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4476"/>
            <a:ext cx="9279310" cy="989892"/>
          </a:xfrm>
        </p:spPr>
        <p:txBody>
          <a:bodyPr/>
          <a:lstStyle/>
          <a:p>
            <a:r>
              <a:rPr lang="sv-SE" dirty="0">
                <a:latin typeface="Roboto" panose="02000000000000000000" pitchFamily="2" charset="0"/>
                <a:cs typeface="Roboto" panose="02000000000000000000" pitchFamily="2" charset="0"/>
              </a:rPr>
              <a:t>Turbulent marknad – återställd stabilitet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819B3572-3C70-3838-7631-AF32D7FDAB44}"/>
              </a:ext>
            </a:extLst>
          </p:cNvPr>
          <p:cNvSpPr txBox="1"/>
          <p:nvPr/>
        </p:nvSpPr>
        <p:spPr>
          <a:xfrm>
            <a:off x="535030" y="314324"/>
            <a:ext cx="3318294" cy="1608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sv-SE"/>
            </a:defPPr>
            <a:lvl1pPr>
              <a:defRPr sz="1200" spc="4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sv-SE" dirty="0"/>
              <a:t>TIDSLINJE 2021–2024</a:t>
            </a:r>
          </a:p>
        </p:txBody>
      </p:sp>
      <p:sp>
        <p:nvSpPr>
          <p:cNvPr id="51" name="textruta 50">
            <a:extLst>
              <a:ext uri="{FF2B5EF4-FFF2-40B4-BE49-F238E27FC236}">
                <a16:creationId xmlns:a16="http://schemas.microsoft.com/office/drawing/2014/main" id="{8EC48BAB-F7EF-4D33-E3BF-6C178D3FE6D9}"/>
              </a:ext>
            </a:extLst>
          </p:cNvPr>
          <p:cNvSpPr txBox="1"/>
          <p:nvPr/>
        </p:nvSpPr>
        <p:spPr>
          <a:xfrm>
            <a:off x="-6343839" y="1743236"/>
            <a:ext cx="1891933" cy="330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100" b="1" spc="2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BYGGPARTNER</a:t>
            </a:r>
          </a:p>
          <a:p>
            <a:r>
              <a:rPr lang="sv-SE" sz="105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Stabil lönsamhet &amp; utdelning</a:t>
            </a:r>
            <a:endParaRPr lang="sv-SE" sz="110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5" name="Grupp 64">
            <a:extLst>
              <a:ext uri="{FF2B5EF4-FFF2-40B4-BE49-F238E27FC236}">
                <a16:creationId xmlns:a16="http://schemas.microsoft.com/office/drawing/2014/main" id="{1A78B1A1-544A-8E2F-A82C-CD05171E22AA}"/>
              </a:ext>
            </a:extLst>
          </p:cNvPr>
          <p:cNvGrpSpPr/>
          <p:nvPr/>
        </p:nvGrpSpPr>
        <p:grpSpPr>
          <a:xfrm>
            <a:off x="-6477535" y="3352101"/>
            <a:ext cx="102658" cy="521722"/>
            <a:chOff x="1622214" y="3019674"/>
            <a:chExt cx="102658" cy="521722"/>
          </a:xfrm>
        </p:grpSpPr>
        <p:cxnSp>
          <p:nvCxnSpPr>
            <p:cNvPr id="49" name="Rak pilkoppling 48">
              <a:extLst>
                <a:ext uri="{FF2B5EF4-FFF2-40B4-BE49-F238E27FC236}">
                  <a16:creationId xmlns:a16="http://schemas.microsoft.com/office/drawing/2014/main" id="{CE7CFBE8-7FDD-F84D-4ADF-748E86D646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3543" y="3019674"/>
              <a:ext cx="0" cy="473384"/>
            </a:xfrm>
            <a:prstGeom prst="straightConnector1">
              <a:avLst/>
            </a:prstGeom>
            <a:ln w="12700">
              <a:headEnd type="none" w="med" len="med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Ellips 55">
              <a:extLst>
                <a:ext uri="{FF2B5EF4-FFF2-40B4-BE49-F238E27FC236}">
                  <a16:creationId xmlns:a16="http://schemas.microsoft.com/office/drawing/2014/main" id="{F43091CB-6739-145C-21D5-08F289A75F01}"/>
                </a:ext>
              </a:extLst>
            </p:cNvPr>
            <p:cNvSpPr/>
            <p:nvPr/>
          </p:nvSpPr>
          <p:spPr>
            <a:xfrm>
              <a:off x="1622214" y="3438738"/>
              <a:ext cx="102658" cy="102658"/>
            </a:xfrm>
            <a:prstGeom prst="ellipse">
              <a:avLst/>
            </a:prstGeom>
            <a:solidFill>
              <a:srgbClr val="EFEFF0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aphicFrame>
        <p:nvGraphicFramePr>
          <p:cNvPr id="59" name="Content Placeholder 3">
            <a:extLst>
              <a:ext uri="{FF2B5EF4-FFF2-40B4-BE49-F238E27FC236}">
                <a16:creationId xmlns:a16="http://schemas.microsoft.com/office/drawing/2014/main" id="{6DFA6E62-3B2B-5A02-EDFE-ACCB108A20E0}"/>
              </a:ext>
            </a:extLst>
          </p:cNvPr>
          <p:cNvGraphicFramePr>
            <a:graphicFrameLocks/>
          </p:cNvGraphicFramePr>
          <p:nvPr/>
        </p:nvGraphicFramePr>
        <p:xfrm>
          <a:off x="-6354131" y="2180996"/>
          <a:ext cx="2387486" cy="1121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6" name="Bild 11">
            <a:extLst>
              <a:ext uri="{FF2B5EF4-FFF2-40B4-BE49-F238E27FC236}">
                <a16:creationId xmlns:a16="http://schemas.microsoft.com/office/drawing/2014/main" id="{F27359C4-1AE5-93B7-B5F7-23DCBF17D892}"/>
              </a:ext>
            </a:extLst>
          </p:cNvPr>
          <p:cNvGrpSpPr/>
          <p:nvPr/>
        </p:nvGrpSpPr>
        <p:grpSpPr>
          <a:xfrm>
            <a:off x="-4351515" y="1716545"/>
            <a:ext cx="429958" cy="312280"/>
            <a:chOff x="1231043" y="3920782"/>
            <a:chExt cx="440177" cy="319703"/>
          </a:xfrm>
          <a:solidFill>
            <a:schemeClr val="accent2"/>
          </a:solidFill>
        </p:grpSpPr>
        <p:sp>
          <p:nvSpPr>
            <p:cNvPr id="67" name="Frihandsfigur: Form 66">
              <a:extLst>
                <a:ext uri="{FF2B5EF4-FFF2-40B4-BE49-F238E27FC236}">
                  <a16:creationId xmlns:a16="http://schemas.microsoft.com/office/drawing/2014/main" id="{8BE67719-4A90-D73D-9020-4B6EFFA6938A}"/>
                </a:ext>
              </a:extLst>
            </p:cNvPr>
            <p:cNvSpPr/>
            <p:nvPr/>
          </p:nvSpPr>
          <p:spPr>
            <a:xfrm>
              <a:off x="1231043" y="3920782"/>
              <a:ext cx="322081" cy="159928"/>
            </a:xfrm>
            <a:custGeom>
              <a:avLst/>
              <a:gdLst>
                <a:gd name="connsiteX0" fmla="*/ 290069 w 322081"/>
                <a:gd name="connsiteY0" fmla="*/ 138743 h 159928"/>
                <a:gd name="connsiteX1" fmla="*/ 318864 w 322081"/>
                <a:gd name="connsiteY1" fmla="*/ 109949 h 159928"/>
                <a:gd name="connsiteX2" fmla="*/ 319046 w 322081"/>
                <a:gd name="connsiteY2" fmla="*/ 95734 h 159928"/>
                <a:gd name="connsiteX3" fmla="*/ 225419 w 322081"/>
                <a:gd name="connsiteY3" fmla="*/ 2608 h 159928"/>
                <a:gd name="connsiteX4" fmla="*/ 214120 w 322081"/>
                <a:gd name="connsiteY4" fmla="*/ 2517 h 159928"/>
                <a:gd name="connsiteX5" fmla="*/ 129241 w 322081"/>
                <a:gd name="connsiteY5" fmla="*/ 87715 h 159928"/>
                <a:gd name="connsiteX6" fmla="*/ 99764 w 322081"/>
                <a:gd name="connsiteY6" fmla="*/ 98969 h 159928"/>
                <a:gd name="connsiteX7" fmla="*/ 69101 w 322081"/>
                <a:gd name="connsiteY7" fmla="*/ 98969 h 159928"/>
                <a:gd name="connsiteX8" fmla="*/ 48918 w 322081"/>
                <a:gd name="connsiteY8" fmla="*/ 107033 h 159928"/>
                <a:gd name="connsiteX9" fmla="*/ 1991 w 322081"/>
                <a:gd name="connsiteY9" fmla="*/ 153960 h 159928"/>
                <a:gd name="connsiteX10" fmla="*/ 4406 w 322081"/>
                <a:gd name="connsiteY10" fmla="*/ 159929 h 159928"/>
                <a:gd name="connsiteX11" fmla="*/ 132795 w 322081"/>
                <a:gd name="connsiteY11" fmla="*/ 159929 h 159928"/>
                <a:gd name="connsiteX12" fmla="*/ 150153 w 322081"/>
                <a:gd name="connsiteY12" fmla="*/ 154279 h 159928"/>
                <a:gd name="connsiteX13" fmla="*/ 181271 w 322081"/>
                <a:gd name="connsiteY13" fmla="*/ 123116 h 159928"/>
                <a:gd name="connsiteX14" fmla="*/ 214439 w 322081"/>
                <a:gd name="connsiteY14" fmla="*/ 89766 h 159928"/>
                <a:gd name="connsiteX15" fmla="*/ 226103 w 322081"/>
                <a:gd name="connsiteY15" fmla="*/ 90130 h 159928"/>
                <a:gd name="connsiteX16" fmla="*/ 267016 w 322081"/>
                <a:gd name="connsiteY16" fmla="*/ 131180 h 159928"/>
                <a:gd name="connsiteX17" fmla="*/ 274078 w 322081"/>
                <a:gd name="connsiteY17" fmla="*/ 138606 h 159928"/>
                <a:gd name="connsiteX18" fmla="*/ 290069 w 322081"/>
                <a:gd name="connsiteY18" fmla="*/ 138697 h 159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081" h="159928">
                  <a:moveTo>
                    <a:pt x="290069" y="138743"/>
                  </a:moveTo>
                  <a:cubicBezTo>
                    <a:pt x="296357" y="132456"/>
                    <a:pt x="315492" y="113320"/>
                    <a:pt x="318864" y="109949"/>
                  </a:cubicBezTo>
                  <a:cubicBezTo>
                    <a:pt x="323237" y="105575"/>
                    <a:pt x="323010" y="99698"/>
                    <a:pt x="319046" y="95734"/>
                  </a:cubicBezTo>
                  <a:cubicBezTo>
                    <a:pt x="314672" y="91406"/>
                    <a:pt x="228381" y="5570"/>
                    <a:pt x="225419" y="2608"/>
                  </a:cubicBezTo>
                  <a:cubicBezTo>
                    <a:pt x="221911" y="-945"/>
                    <a:pt x="217401" y="-763"/>
                    <a:pt x="214120" y="2517"/>
                  </a:cubicBezTo>
                  <a:cubicBezTo>
                    <a:pt x="214120" y="2517"/>
                    <a:pt x="136303" y="80653"/>
                    <a:pt x="129241" y="87715"/>
                  </a:cubicBezTo>
                  <a:cubicBezTo>
                    <a:pt x="122179" y="94777"/>
                    <a:pt x="117487" y="98969"/>
                    <a:pt x="99764" y="98969"/>
                  </a:cubicBezTo>
                  <a:lnTo>
                    <a:pt x="69101" y="98969"/>
                  </a:lnTo>
                  <a:cubicBezTo>
                    <a:pt x="62723" y="98969"/>
                    <a:pt x="57666" y="98422"/>
                    <a:pt x="48918" y="107033"/>
                  </a:cubicBezTo>
                  <a:cubicBezTo>
                    <a:pt x="38895" y="116920"/>
                    <a:pt x="3585" y="152366"/>
                    <a:pt x="1991" y="153960"/>
                  </a:cubicBezTo>
                  <a:cubicBezTo>
                    <a:pt x="-1335" y="157286"/>
                    <a:pt x="-469" y="159929"/>
                    <a:pt x="4406" y="159929"/>
                  </a:cubicBezTo>
                  <a:lnTo>
                    <a:pt x="132795" y="159929"/>
                  </a:lnTo>
                  <a:cubicBezTo>
                    <a:pt x="139492" y="159929"/>
                    <a:pt x="144732" y="159655"/>
                    <a:pt x="150153" y="154279"/>
                  </a:cubicBezTo>
                  <a:cubicBezTo>
                    <a:pt x="155530" y="148903"/>
                    <a:pt x="181271" y="123116"/>
                    <a:pt x="181271" y="123116"/>
                  </a:cubicBezTo>
                  <a:cubicBezTo>
                    <a:pt x="181271" y="123116"/>
                    <a:pt x="212435" y="91770"/>
                    <a:pt x="214439" y="89766"/>
                  </a:cubicBezTo>
                  <a:cubicBezTo>
                    <a:pt x="216945" y="87260"/>
                    <a:pt x="221091" y="85073"/>
                    <a:pt x="226103" y="90130"/>
                  </a:cubicBezTo>
                  <a:cubicBezTo>
                    <a:pt x="233347" y="97374"/>
                    <a:pt x="267016" y="131180"/>
                    <a:pt x="267016" y="131180"/>
                  </a:cubicBezTo>
                  <a:cubicBezTo>
                    <a:pt x="267016" y="131180"/>
                    <a:pt x="270160" y="134779"/>
                    <a:pt x="274078" y="138606"/>
                  </a:cubicBezTo>
                  <a:cubicBezTo>
                    <a:pt x="279773" y="144301"/>
                    <a:pt x="284283" y="144529"/>
                    <a:pt x="290069" y="138697"/>
                  </a:cubicBezTo>
                </a:path>
              </a:pathLst>
            </a:custGeom>
            <a:grpFill/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68" name="Frihandsfigur: Form 67">
              <a:extLst>
                <a:ext uri="{FF2B5EF4-FFF2-40B4-BE49-F238E27FC236}">
                  <a16:creationId xmlns:a16="http://schemas.microsoft.com/office/drawing/2014/main" id="{FBB25B53-0ADA-352D-09DE-5E63BE30AFB0}"/>
                </a:ext>
              </a:extLst>
            </p:cNvPr>
            <p:cNvSpPr/>
            <p:nvPr/>
          </p:nvSpPr>
          <p:spPr>
            <a:xfrm>
              <a:off x="1349139" y="4080573"/>
              <a:ext cx="322081" cy="159911"/>
            </a:xfrm>
            <a:custGeom>
              <a:avLst/>
              <a:gdLst>
                <a:gd name="connsiteX0" fmla="*/ 32012 w 322081"/>
                <a:gd name="connsiteY0" fmla="*/ 21186 h 159911"/>
                <a:gd name="connsiteX1" fmla="*/ 3218 w 322081"/>
                <a:gd name="connsiteY1" fmla="*/ 49980 h 159911"/>
                <a:gd name="connsiteX2" fmla="*/ 3035 w 322081"/>
                <a:gd name="connsiteY2" fmla="*/ 64195 h 159911"/>
                <a:gd name="connsiteX3" fmla="*/ 96662 w 322081"/>
                <a:gd name="connsiteY3" fmla="*/ 157320 h 159911"/>
                <a:gd name="connsiteX4" fmla="*/ 107961 w 322081"/>
                <a:gd name="connsiteY4" fmla="*/ 157411 h 159911"/>
                <a:gd name="connsiteX5" fmla="*/ 192840 w 322081"/>
                <a:gd name="connsiteY5" fmla="*/ 72213 h 159911"/>
                <a:gd name="connsiteX6" fmla="*/ 222318 w 322081"/>
                <a:gd name="connsiteY6" fmla="*/ 60960 h 159911"/>
                <a:gd name="connsiteX7" fmla="*/ 252980 w 322081"/>
                <a:gd name="connsiteY7" fmla="*/ 60960 h 159911"/>
                <a:gd name="connsiteX8" fmla="*/ 273163 w 322081"/>
                <a:gd name="connsiteY8" fmla="*/ 52896 h 159911"/>
                <a:gd name="connsiteX9" fmla="*/ 320091 w 322081"/>
                <a:gd name="connsiteY9" fmla="*/ 5968 h 159911"/>
                <a:gd name="connsiteX10" fmla="*/ 317676 w 322081"/>
                <a:gd name="connsiteY10" fmla="*/ 0 h 159911"/>
                <a:gd name="connsiteX11" fmla="*/ 189287 w 322081"/>
                <a:gd name="connsiteY11" fmla="*/ 0 h 159911"/>
                <a:gd name="connsiteX12" fmla="*/ 171974 w 322081"/>
                <a:gd name="connsiteY12" fmla="*/ 5649 h 159911"/>
                <a:gd name="connsiteX13" fmla="*/ 140856 w 322081"/>
                <a:gd name="connsiteY13" fmla="*/ 36813 h 159911"/>
                <a:gd name="connsiteX14" fmla="*/ 107688 w 322081"/>
                <a:gd name="connsiteY14" fmla="*/ 70163 h 159911"/>
                <a:gd name="connsiteX15" fmla="*/ 96024 w 322081"/>
                <a:gd name="connsiteY15" fmla="*/ 69799 h 159911"/>
                <a:gd name="connsiteX16" fmla="*/ 55111 w 322081"/>
                <a:gd name="connsiteY16" fmla="*/ 28749 h 159911"/>
                <a:gd name="connsiteX17" fmla="*/ 48049 w 322081"/>
                <a:gd name="connsiteY17" fmla="*/ 21322 h 159911"/>
                <a:gd name="connsiteX18" fmla="*/ 32012 w 322081"/>
                <a:gd name="connsiteY18" fmla="*/ 21231 h 159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081" h="159911">
                  <a:moveTo>
                    <a:pt x="32012" y="21186"/>
                  </a:moveTo>
                  <a:cubicBezTo>
                    <a:pt x="25725" y="27473"/>
                    <a:pt x="6589" y="46608"/>
                    <a:pt x="3218" y="49980"/>
                  </a:cubicBezTo>
                  <a:cubicBezTo>
                    <a:pt x="-1156" y="54354"/>
                    <a:pt x="-928" y="60231"/>
                    <a:pt x="3035" y="64195"/>
                  </a:cubicBezTo>
                  <a:cubicBezTo>
                    <a:pt x="7409" y="68523"/>
                    <a:pt x="93701" y="154359"/>
                    <a:pt x="96662" y="157320"/>
                  </a:cubicBezTo>
                  <a:cubicBezTo>
                    <a:pt x="100170" y="160828"/>
                    <a:pt x="104681" y="160692"/>
                    <a:pt x="107961" y="157411"/>
                  </a:cubicBezTo>
                  <a:cubicBezTo>
                    <a:pt x="107961" y="157411"/>
                    <a:pt x="185778" y="79275"/>
                    <a:pt x="192840" y="72213"/>
                  </a:cubicBezTo>
                  <a:cubicBezTo>
                    <a:pt x="199902" y="65151"/>
                    <a:pt x="204595" y="60960"/>
                    <a:pt x="222318" y="60960"/>
                  </a:cubicBezTo>
                  <a:lnTo>
                    <a:pt x="252980" y="60960"/>
                  </a:lnTo>
                  <a:cubicBezTo>
                    <a:pt x="259359" y="60960"/>
                    <a:pt x="264416" y="61507"/>
                    <a:pt x="273163" y="52896"/>
                  </a:cubicBezTo>
                  <a:cubicBezTo>
                    <a:pt x="283187" y="43009"/>
                    <a:pt x="318496" y="7563"/>
                    <a:pt x="320091" y="5968"/>
                  </a:cubicBezTo>
                  <a:cubicBezTo>
                    <a:pt x="323417" y="2642"/>
                    <a:pt x="322551" y="0"/>
                    <a:pt x="317676" y="0"/>
                  </a:cubicBezTo>
                  <a:lnTo>
                    <a:pt x="189287" y="0"/>
                  </a:lnTo>
                  <a:cubicBezTo>
                    <a:pt x="182589" y="0"/>
                    <a:pt x="177350" y="273"/>
                    <a:pt x="171974" y="5649"/>
                  </a:cubicBezTo>
                  <a:cubicBezTo>
                    <a:pt x="166597" y="11026"/>
                    <a:pt x="140856" y="36813"/>
                    <a:pt x="140856" y="36813"/>
                  </a:cubicBezTo>
                  <a:cubicBezTo>
                    <a:pt x="140856" y="36813"/>
                    <a:pt x="109692" y="68158"/>
                    <a:pt x="107688" y="70163"/>
                  </a:cubicBezTo>
                  <a:cubicBezTo>
                    <a:pt x="105182" y="72669"/>
                    <a:pt x="101036" y="74856"/>
                    <a:pt x="96024" y="69799"/>
                  </a:cubicBezTo>
                  <a:cubicBezTo>
                    <a:pt x="88780" y="62554"/>
                    <a:pt x="55111" y="28749"/>
                    <a:pt x="55111" y="28749"/>
                  </a:cubicBezTo>
                  <a:cubicBezTo>
                    <a:pt x="55111" y="28749"/>
                    <a:pt x="51967" y="25149"/>
                    <a:pt x="48049" y="21322"/>
                  </a:cubicBezTo>
                  <a:cubicBezTo>
                    <a:pt x="42309" y="15582"/>
                    <a:pt x="37798" y="15399"/>
                    <a:pt x="32012" y="21231"/>
                  </a:cubicBezTo>
                </a:path>
              </a:pathLst>
            </a:custGeom>
            <a:grpFill/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69" name="Frihandsfigur: Form 68">
              <a:extLst>
                <a:ext uri="{FF2B5EF4-FFF2-40B4-BE49-F238E27FC236}">
                  <a16:creationId xmlns:a16="http://schemas.microsoft.com/office/drawing/2014/main" id="{BA80A78C-651B-A7A7-3441-B738ACE65ED5}"/>
                </a:ext>
              </a:extLst>
            </p:cNvPr>
            <p:cNvSpPr/>
            <p:nvPr/>
          </p:nvSpPr>
          <p:spPr>
            <a:xfrm>
              <a:off x="1404558" y="4034592"/>
              <a:ext cx="93148" cy="93148"/>
            </a:xfrm>
            <a:custGeom>
              <a:avLst/>
              <a:gdLst>
                <a:gd name="connsiteX0" fmla="*/ 43704 w 93148"/>
                <a:gd name="connsiteY0" fmla="*/ 91952 h 93148"/>
                <a:gd name="connsiteX1" fmla="*/ 1196 w 93148"/>
                <a:gd name="connsiteY1" fmla="*/ 49444 h 93148"/>
                <a:gd name="connsiteX2" fmla="*/ 1196 w 93148"/>
                <a:gd name="connsiteY2" fmla="*/ 43704 h 93148"/>
                <a:gd name="connsiteX3" fmla="*/ 43704 w 93148"/>
                <a:gd name="connsiteY3" fmla="*/ 1196 h 93148"/>
                <a:gd name="connsiteX4" fmla="*/ 49444 w 93148"/>
                <a:gd name="connsiteY4" fmla="*/ 1196 h 93148"/>
                <a:gd name="connsiteX5" fmla="*/ 91952 w 93148"/>
                <a:gd name="connsiteY5" fmla="*/ 43704 h 93148"/>
                <a:gd name="connsiteX6" fmla="*/ 91952 w 93148"/>
                <a:gd name="connsiteY6" fmla="*/ 49444 h 93148"/>
                <a:gd name="connsiteX7" fmla="*/ 49444 w 93148"/>
                <a:gd name="connsiteY7" fmla="*/ 91952 h 93148"/>
                <a:gd name="connsiteX8" fmla="*/ 43704 w 93148"/>
                <a:gd name="connsiteY8" fmla="*/ 91952 h 9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148" h="93148">
                  <a:moveTo>
                    <a:pt x="43704" y="91952"/>
                  </a:moveTo>
                  <a:lnTo>
                    <a:pt x="1196" y="49444"/>
                  </a:lnTo>
                  <a:cubicBezTo>
                    <a:pt x="-399" y="47850"/>
                    <a:pt x="-399" y="45298"/>
                    <a:pt x="1196" y="43704"/>
                  </a:cubicBezTo>
                  <a:lnTo>
                    <a:pt x="43704" y="1196"/>
                  </a:lnTo>
                  <a:cubicBezTo>
                    <a:pt x="45298" y="-399"/>
                    <a:pt x="47850" y="-399"/>
                    <a:pt x="49444" y="1196"/>
                  </a:cubicBezTo>
                  <a:lnTo>
                    <a:pt x="91952" y="43704"/>
                  </a:lnTo>
                  <a:cubicBezTo>
                    <a:pt x="93547" y="45298"/>
                    <a:pt x="93547" y="47850"/>
                    <a:pt x="91952" y="49444"/>
                  </a:cubicBezTo>
                  <a:lnTo>
                    <a:pt x="49444" y="91952"/>
                  </a:lnTo>
                  <a:cubicBezTo>
                    <a:pt x="47850" y="93547"/>
                    <a:pt x="45298" y="93547"/>
                    <a:pt x="43704" y="91952"/>
                  </a:cubicBezTo>
                </a:path>
              </a:pathLst>
            </a:custGeom>
            <a:grpFill/>
            <a:ln w="4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06" name="textruta 105">
            <a:extLst>
              <a:ext uri="{FF2B5EF4-FFF2-40B4-BE49-F238E27FC236}">
                <a16:creationId xmlns:a16="http://schemas.microsoft.com/office/drawing/2014/main" id="{2BE10089-C507-07E6-7523-E7B03295BEA5}"/>
              </a:ext>
            </a:extLst>
          </p:cNvPr>
          <p:cNvSpPr txBox="1"/>
          <p:nvPr/>
        </p:nvSpPr>
        <p:spPr>
          <a:xfrm>
            <a:off x="-3285450" y="4605402"/>
            <a:ext cx="207675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sv-SE" sz="1100" b="1" spc="2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UKRAINAKRIGET OCH EFTERFÖLJANDE INFLATION</a:t>
            </a:r>
          </a:p>
        </p:txBody>
      </p:sp>
      <p:grpSp>
        <p:nvGrpSpPr>
          <p:cNvPr id="41" name="Grupp 40">
            <a:extLst>
              <a:ext uri="{FF2B5EF4-FFF2-40B4-BE49-F238E27FC236}">
                <a16:creationId xmlns:a16="http://schemas.microsoft.com/office/drawing/2014/main" id="{A8D72A6F-C7E1-B5E9-8ED0-67014A07B739}"/>
              </a:ext>
            </a:extLst>
          </p:cNvPr>
          <p:cNvGrpSpPr/>
          <p:nvPr/>
        </p:nvGrpSpPr>
        <p:grpSpPr>
          <a:xfrm>
            <a:off x="-1159814" y="4151178"/>
            <a:ext cx="843493" cy="843493"/>
            <a:chOff x="6970419" y="1761566"/>
            <a:chExt cx="783118" cy="783118"/>
          </a:xfrm>
        </p:grpSpPr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54AE0663-3333-CEDF-5450-A9FFF8B88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70419" y="1761566"/>
              <a:ext cx="783118" cy="783118"/>
            </a:xfrm>
            <a:custGeom>
              <a:avLst/>
              <a:gdLst>
                <a:gd name="connsiteX0" fmla="*/ 391559 w 783118"/>
                <a:gd name="connsiteY0" fmla="*/ 0 h 783118"/>
                <a:gd name="connsiteX1" fmla="*/ 783118 w 783118"/>
                <a:gd name="connsiteY1" fmla="*/ 391559 h 783118"/>
                <a:gd name="connsiteX2" fmla="*/ 391559 w 783118"/>
                <a:gd name="connsiteY2" fmla="*/ 783118 h 783118"/>
                <a:gd name="connsiteX3" fmla="*/ 0 w 783118"/>
                <a:gd name="connsiteY3" fmla="*/ 391559 h 783118"/>
                <a:gd name="connsiteX4" fmla="*/ 391559 w 783118"/>
                <a:gd name="connsiteY4" fmla="*/ 0 h 783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118" h="783118">
                  <a:moveTo>
                    <a:pt x="391559" y="0"/>
                  </a:moveTo>
                  <a:cubicBezTo>
                    <a:pt x="607811" y="0"/>
                    <a:pt x="783118" y="175307"/>
                    <a:pt x="783118" y="391559"/>
                  </a:cubicBezTo>
                  <a:cubicBezTo>
                    <a:pt x="783118" y="607811"/>
                    <a:pt x="607811" y="783118"/>
                    <a:pt x="391559" y="783118"/>
                  </a:cubicBezTo>
                  <a:cubicBezTo>
                    <a:pt x="175307" y="783118"/>
                    <a:pt x="0" y="607811"/>
                    <a:pt x="0" y="391559"/>
                  </a:cubicBezTo>
                  <a:cubicBezTo>
                    <a:pt x="0" y="175307"/>
                    <a:pt x="175307" y="0"/>
                    <a:pt x="391559" y="0"/>
                  </a:cubicBezTo>
                  <a:close/>
                </a:path>
              </a:pathLst>
            </a:custGeom>
          </p:spPr>
        </p:pic>
        <p:sp>
          <p:nvSpPr>
            <p:cNvPr id="28" name="Frihandsfigur: Form 27">
              <a:extLst>
                <a:ext uri="{FF2B5EF4-FFF2-40B4-BE49-F238E27FC236}">
                  <a16:creationId xmlns:a16="http://schemas.microsoft.com/office/drawing/2014/main" id="{93D4B708-7BA9-06D0-D202-AA6917AE001A}"/>
                </a:ext>
              </a:extLst>
            </p:cNvPr>
            <p:cNvSpPr/>
            <p:nvPr/>
          </p:nvSpPr>
          <p:spPr>
            <a:xfrm>
              <a:off x="6970419" y="1761566"/>
              <a:ext cx="783118" cy="783118"/>
            </a:xfrm>
            <a:custGeom>
              <a:avLst/>
              <a:gdLst>
                <a:gd name="connsiteX0" fmla="*/ 391559 w 783118"/>
                <a:gd name="connsiteY0" fmla="*/ 0 h 783118"/>
                <a:gd name="connsiteX1" fmla="*/ 783118 w 783118"/>
                <a:gd name="connsiteY1" fmla="*/ 391559 h 783118"/>
                <a:gd name="connsiteX2" fmla="*/ 391559 w 783118"/>
                <a:gd name="connsiteY2" fmla="*/ 783118 h 783118"/>
                <a:gd name="connsiteX3" fmla="*/ 0 w 783118"/>
                <a:gd name="connsiteY3" fmla="*/ 391559 h 783118"/>
                <a:gd name="connsiteX4" fmla="*/ 391559 w 783118"/>
                <a:gd name="connsiteY4" fmla="*/ 0 h 783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118" h="783118">
                  <a:moveTo>
                    <a:pt x="391559" y="0"/>
                  </a:moveTo>
                  <a:cubicBezTo>
                    <a:pt x="607811" y="0"/>
                    <a:pt x="783118" y="175307"/>
                    <a:pt x="783118" y="391559"/>
                  </a:cubicBezTo>
                  <a:cubicBezTo>
                    <a:pt x="783118" y="607811"/>
                    <a:pt x="607811" y="783118"/>
                    <a:pt x="391559" y="783118"/>
                  </a:cubicBezTo>
                  <a:cubicBezTo>
                    <a:pt x="175307" y="783118"/>
                    <a:pt x="0" y="607811"/>
                    <a:pt x="0" y="391559"/>
                  </a:cubicBezTo>
                  <a:cubicBezTo>
                    <a:pt x="0" y="175307"/>
                    <a:pt x="175307" y="0"/>
                    <a:pt x="391559" y="0"/>
                  </a:cubicBezTo>
                  <a:close/>
                </a:path>
              </a:pathLst>
            </a:custGeom>
            <a:solidFill>
              <a:schemeClr val="accent2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sv-SE"/>
            </a:p>
          </p:txBody>
        </p:sp>
      </p:grp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F2B4B5E1-3710-5FDC-3C99-0715CF2619AB}"/>
              </a:ext>
            </a:extLst>
          </p:cNvPr>
          <p:cNvCxnSpPr>
            <a:cxnSpLocks/>
          </p:cNvCxnSpPr>
          <p:nvPr/>
        </p:nvCxnSpPr>
        <p:spPr>
          <a:xfrm flipH="1">
            <a:off x="8792526" y="3826533"/>
            <a:ext cx="3050054" cy="0"/>
          </a:xfrm>
          <a:prstGeom prst="line">
            <a:avLst/>
          </a:prstGeom>
          <a:ln w="12700">
            <a:head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upp 54">
            <a:extLst>
              <a:ext uri="{FF2B5EF4-FFF2-40B4-BE49-F238E27FC236}">
                <a16:creationId xmlns:a16="http://schemas.microsoft.com/office/drawing/2014/main" id="{2792B25E-1FAE-BE95-3CF3-5D96CD3B8C4D}"/>
              </a:ext>
            </a:extLst>
          </p:cNvPr>
          <p:cNvGrpSpPr/>
          <p:nvPr/>
        </p:nvGrpSpPr>
        <p:grpSpPr>
          <a:xfrm rot="10800000">
            <a:off x="-3452106" y="3772788"/>
            <a:ext cx="102658" cy="756350"/>
            <a:chOff x="1622214" y="2785046"/>
            <a:chExt cx="102658" cy="756350"/>
          </a:xfrm>
        </p:grpSpPr>
        <p:cxnSp>
          <p:nvCxnSpPr>
            <p:cNvPr id="58" name="Rak pilkoppling 57">
              <a:extLst>
                <a:ext uri="{FF2B5EF4-FFF2-40B4-BE49-F238E27FC236}">
                  <a16:creationId xmlns:a16="http://schemas.microsoft.com/office/drawing/2014/main" id="{41E46B9C-FE29-55CD-D88A-F73CA0D53E4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673543" y="2785046"/>
              <a:ext cx="0" cy="708012"/>
            </a:xfrm>
            <a:prstGeom prst="straightConnector1">
              <a:avLst/>
            </a:prstGeom>
            <a:ln w="12700">
              <a:headEnd type="none" w="med" len="med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Ellips 60">
              <a:extLst>
                <a:ext uri="{FF2B5EF4-FFF2-40B4-BE49-F238E27FC236}">
                  <a16:creationId xmlns:a16="http://schemas.microsoft.com/office/drawing/2014/main" id="{783EF9D5-4EB2-6E04-853D-69268ECB2251}"/>
                </a:ext>
              </a:extLst>
            </p:cNvPr>
            <p:cNvSpPr/>
            <p:nvPr/>
          </p:nvSpPr>
          <p:spPr>
            <a:xfrm>
              <a:off x="1622214" y="3438738"/>
              <a:ext cx="102658" cy="102658"/>
            </a:xfrm>
            <a:prstGeom prst="ellipse">
              <a:avLst/>
            </a:prstGeom>
            <a:solidFill>
              <a:srgbClr val="EFEFF0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74" name="Grupp 73">
            <a:extLst>
              <a:ext uri="{FF2B5EF4-FFF2-40B4-BE49-F238E27FC236}">
                <a16:creationId xmlns:a16="http://schemas.microsoft.com/office/drawing/2014/main" id="{B0DA25E2-854D-5836-283F-8318FDE96E07}"/>
              </a:ext>
            </a:extLst>
          </p:cNvPr>
          <p:cNvGrpSpPr/>
          <p:nvPr/>
        </p:nvGrpSpPr>
        <p:grpSpPr>
          <a:xfrm>
            <a:off x="-2586059" y="3352101"/>
            <a:ext cx="102658" cy="521722"/>
            <a:chOff x="1622214" y="3019674"/>
            <a:chExt cx="102658" cy="521722"/>
          </a:xfrm>
        </p:grpSpPr>
        <p:cxnSp>
          <p:nvCxnSpPr>
            <p:cNvPr id="101" name="Rak pilkoppling 100">
              <a:extLst>
                <a:ext uri="{FF2B5EF4-FFF2-40B4-BE49-F238E27FC236}">
                  <a16:creationId xmlns:a16="http://schemas.microsoft.com/office/drawing/2014/main" id="{F092D7E8-A460-CBB6-F1F5-7C78B1E355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3543" y="3019674"/>
              <a:ext cx="0" cy="473384"/>
            </a:xfrm>
            <a:prstGeom prst="straightConnector1">
              <a:avLst/>
            </a:prstGeom>
            <a:ln w="12700">
              <a:headEnd type="none" w="med" len="med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Ellips 101">
              <a:extLst>
                <a:ext uri="{FF2B5EF4-FFF2-40B4-BE49-F238E27FC236}">
                  <a16:creationId xmlns:a16="http://schemas.microsoft.com/office/drawing/2014/main" id="{74CC864A-2CA0-CDCD-DBAB-D9196D582117}"/>
                </a:ext>
              </a:extLst>
            </p:cNvPr>
            <p:cNvSpPr/>
            <p:nvPr/>
          </p:nvSpPr>
          <p:spPr>
            <a:xfrm>
              <a:off x="1622214" y="3438738"/>
              <a:ext cx="102658" cy="102658"/>
            </a:xfrm>
            <a:prstGeom prst="ellipse">
              <a:avLst/>
            </a:prstGeom>
            <a:solidFill>
              <a:srgbClr val="EFEFF0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85" name="textruta 184">
            <a:extLst>
              <a:ext uri="{FF2B5EF4-FFF2-40B4-BE49-F238E27FC236}">
                <a16:creationId xmlns:a16="http://schemas.microsoft.com/office/drawing/2014/main" id="{989D5C69-1ABC-F8CB-7CA4-40BCDAC049BC}"/>
              </a:ext>
            </a:extLst>
          </p:cNvPr>
          <p:cNvSpPr txBox="1"/>
          <p:nvPr/>
        </p:nvSpPr>
        <p:spPr>
          <a:xfrm>
            <a:off x="-2433454" y="1743236"/>
            <a:ext cx="188881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sv-SE" sz="1100" b="1" spc="2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FÖRVÄRV</a:t>
            </a:r>
          </a:p>
        </p:txBody>
      </p:sp>
      <p:cxnSp>
        <p:nvCxnSpPr>
          <p:cNvPr id="189" name="Rak koppling 188">
            <a:extLst>
              <a:ext uri="{FF2B5EF4-FFF2-40B4-BE49-F238E27FC236}">
                <a16:creationId xmlns:a16="http://schemas.microsoft.com/office/drawing/2014/main" id="{65A0555A-662E-3F7A-9A05-7A9F9576C350}"/>
              </a:ext>
            </a:extLst>
          </p:cNvPr>
          <p:cNvCxnSpPr>
            <a:cxnSpLocks/>
          </p:cNvCxnSpPr>
          <p:nvPr/>
        </p:nvCxnSpPr>
        <p:spPr>
          <a:xfrm>
            <a:off x="-2433454" y="2710586"/>
            <a:ext cx="2196000" cy="0"/>
          </a:xfrm>
          <a:prstGeom prst="line">
            <a:avLst/>
          </a:prstGeom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" name="Bild 193">
            <a:extLst>
              <a:ext uri="{FF2B5EF4-FFF2-40B4-BE49-F238E27FC236}">
                <a16:creationId xmlns:a16="http://schemas.microsoft.com/office/drawing/2014/main" id="{24FF5B02-953C-C361-C9BF-E6D79DBBE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420389" y="2116106"/>
            <a:ext cx="1824401" cy="420065"/>
          </a:xfrm>
          <a:prstGeom prst="rect">
            <a:avLst/>
          </a:prstGeom>
        </p:spPr>
      </p:pic>
      <p:pic>
        <p:nvPicPr>
          <p:cNvPr id="196" name="Bildobjekt 195" descr="En bild som visar text, Teckensnitt, logotyp, Grafik&#10;&#10;AI-genererat innehåll kan vara felaktigt.">
            <a:extLst>
              <a:ext uri="{FF2B5EF4-FFF2-40B4-BE49-F238E27FC236}">
                <a16:creationId xmlns:a16="http://schemas.microsoft.com/office/drawing/2014/main" id="{A9C8E4F8-5860-215F-72DF-ED968A7509D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09733" y="2854706"/>
            <a:ext cx="1490482" cy="352747"/>
          </a:xfrm>
          <a:prstGeom prst="rect">
            <a:avLst/>
          </a:prstGeom>
        </p:spPr>
      </p:pic>
      <p:sp>
        <p:nvSpPr>
          <p:cNvPr id="202" name="Rektangel: rundade hörn 201">
            <a:extLst>
              <a:ext uri="{FF2B5EF4-FFF2-40B4-BE49-F238E27FC236}">
                <a16:creationId xmlns:a16="http://schemas.microsoft.com/office/drawing/2014/main" id="{C6C9C524-1365-8958-25C9-85C8F2F46E03}"/>
              </a:ext>
            </a:extLst>
          </p:cNvPr>
          <p:cNvSpPr/>
          <p:nvPr/>
        </p:nvSpPr>
        <p:spPr>
          <a:xfrm>
            <a:off x="538848" y="4419668"/>
            <a:ext cx="3057789" cy="1862070"/>
          </a:xfrm>
          <a:prstGeom prst="roundRect">
            <a:avLst>
              <a:gd name="adj" fmla="val 38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5" name="textruta 204">
            <a:extLst>
              <a:ext uri="{FF2B5EF4-FFF2-40B4-BE49-F238E27FC236}">
                <a16:creationId xmlns:a16="http://schemas.microsoft.com/office/drawing/2014/main" id="{AC5CFC94-2F4A-5076-4E4C-810ABA4B58E7}"/>
              </a:ext>
            </a:extLst>
          </p:cNvPr>
          <p:cNvSpPr txBox="1"/>
          <p:nvPr/>
        </p:nvSpPr>
        <p:spPr>
          <a:xfrm>
            <a:off x="695326" y="4605402"/>
            <a:ext cx="286175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sv-SE" sz="1100" b="1" spc="2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ANTAL FÖRLUSTPROJEKT I MÄLARDALEN</a:t>
            </a:r>
          </a:p>
        </p:txBody>
      </p:sp>
      <p:cxnSp>
        <p:nvCxnSpPr>
          <p:cNvPr id="212" name="!! Rak koppling 211">
            <a:extLst>
              <a:ext uri="{FF2B5EF4-FFF2-40B4-BE49-F238E27FC236}">
                <a16:creationId xmlns:a16="http://schemas.microsoft.com/office/drawing/2014/main" id="{CB6D4DF2-BB76-12ED-5631-5AAA3206E27F}"/>
              </a:ext>
            </a:extLst>
          </p:cNvPr>
          <p:cNvCxnSpPr>
            <a:cxnSpLocks/>
          </p:cNvCxnSpPr>
          <p:nvPr/>
        </p:nvCxnSpPr>
        <p:spPr>
          <a:xfrm flipH="1">
            <a:off x="2164395" y="3827253"/>
            <a:ext cx="1725687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!! Rak koppling 12">
            <a:extLst>
              <a:ext uri="{FF2B5EF4-FFF2-40B4-BE49-F238E27FC236}">
                <a16:creationId xmlns:a16="http://schemas.microsoft.com/office/drawing/2014/main" id="{0D5E0D3D-4CB8-BA05-7162-98135CF67B0B}"/>
              </a:ext>
            </a:extLst>
          </p:cNvPr>
          <p:cNvCxnSpPr>
            <a:cxnSpLocks/>
          </p:cNvCxnSpPr>
          <p:nvPr/>
        </p:nvCxnSpPr>
        <p:spPr>
          <a:xfrm flipH="1">
            <a:off x="5451201" y="3827253"/>
            <a:ext cx="2693298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Rektangel: rundade hörn 237">
            <a:extLst>
              <a:ext uri="{FF2B5EF4-FFF2-40B4-BE49-F238E27FC236}">
                <a16:creationId xmlns:a16="http://schemas.microsoft.com/office/drawing/2014/main" id="{1FE92D49-8C72-3A7D-5825-F8440177E887}"/>
              </a:ext>
            </a:extLst>
          </p:cNvPr>
          <p:cNvSpPr/>
          <p:nvPr/>
        </p:nvSpPr>
        <p:spPr>
          <a:xfrm>
            <a:off x="8362410" y="4419668"/>
            <a:ext cx="2861755" cy="1862070"/>
          </a:xfrm>
          <a:prstGeom prst="roundRect">
            <a:avLst>
              <a:gd name="adj" fmla="val 38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9" name="textruta 238">
            <a:extLst>
              <a:ext uri="{FF2B5EF4-FFF2-40B4-BE49-F238E27FC236}">
                <a16:creationId xmlns:a16="http://schemas.microsoft.com/office/drawing/2014/main" id="{ED811EF7-7D1B-87FC-8E5B-3DCE76B846B8}"/>
              </a:ext>
            </a:extLst>
          </p:cNvPr>
          <p:cNvSpPr txBox="1"/>
          <p:nvPr/>
        </p:nvSpPr>
        <p:spPr>
          <a:xfrm>
            <a:off x="8603714" y="4605402"/>
            <a:ext cx="2472335" cy="364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sv-SE" sz="1100" b="1" spc="2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STÄRKT FINANSIELL STÄLLNING </a:t>
            </a:r>
            <a:endParaRPr lang="sv-SE" sz="1100" b="1" spc="2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Aft>
                <a:spcPts val="200"/>
              </a:spcAft>
            </a:pPr>
            <a:endParaRPr lang="sv-SE" sz="1100" b="1" spc="2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0ED02169-4445-30BA-52D7-8083C773D438}"/>
              </a:ext>
            </a:extLst>
          </p:cNvPr>
          <p:cNvSpPr txBox="1"/>
          <p:nvPr/>
        </p:nvSpPr>
        <p:spPr>
          <a:xfrm>
            <a:off x="8603714" y="4904124"/>
            <a:ext cx="233989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sv-SE"/>
            </a:defPPr>
            <a:lvl1pPr>
              <a:spcAft>
                <a:spcPts val="200"/>
              </a:spcAft>
              <a:defRPr sz="1100" b="1" spc="2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108000" indent="-108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sv-SE" b="0" dirty="0"/>
              <a:t>Positivt kassaflöde</a:t>
            </a:r>
          </a:p>
          <a:p>
            <a:pPr marL="108000" indent="-108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sv-SE" b="0" dirty="0"/>
              <a:t>Förbättrad soliditet </a:t>
            </a:r>
          </a:p>
          <a:p>
            <a:pPr marL="108000" indent="-108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sv-SE" b="0" dirty="0"/>
              <a:t>Låg skuldsättning </a:t>
            </a:r>
          </a:p>
          <a:p>
            <a:pPr marL="108000" indent="-108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sv-SE" b="0" dirty="0"/>
              <a:t>Återupptagen utdelning </a:t>
            </a:r>
          </a:p>
        </p:txBody>
      </p:sp>
      <p:sp>
        <p:nvSpPr>
          <p:cNvPr id="253" name="Rektangel: rundade hörn 252">
            <a:extLst>
              <a:ext uri="{FF2B5EF4-FFF2-40B4-BE49-F238E27FC236}">
                <a16:creationId xmlns:a16="http://schemas.microsoft.com/office/drawing/2014/main" id="{04AA0AED-51B0-8340-04C6-64386E362556}"/>
              </a:ext>
            </a:extLst>
          </p:cNvPr>
          <p:cNvSpPr/>
          <p:nvPr/>
        </p:nvSpPr>
        <p:spPr>
          <a:xfrm>
            <a:off x="5833314" y="1559592"/>
            <a:ext cx="2774085" cy="1650334"/>
          </a:xfrm>
          <a:prstGeom prst="roundRect">
            <a:avLst>
              <a:gd name="adj" fmla="val 43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4" name="textruta 253">
            <a:extLst>
              <a:ext uri="{FF2B5EF4-FFF2-40B4-BE49-F238E27FC236}">
                <a16:creationId xmlns:a16="http://schemas.microsoft.com/office/drawing/2014/main" id="{8C7C8754-C17F-3B47-0169-66D717A7490F}"/>
              </a:ext>
            </a:extLst>
          </p:cNvPr>
          <p:cNvSpPr txBox="1"/>
          <p:nvPr/>
        </p:nvSpPr>
        <p:spPr>
          <a:xfrm>
            <a:off x="6023295" y="1745325"/>
            <a:ext cx="24287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sv-SE" sz="1100" b="1" spc="2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 KVARTAL MED ÖKAD LÖNSAMHET</a:t>
            </a:r>
          </a:p>
        </p:txBody>
      </p:sp>
      <p:grpSp>
        <p:nvGrpSpPr>
          <p:cNvPr id="256" name="Grupp 255">
            <a:extLst>
              <a:ext uri="{FF2B5EF4-FFF2-40B4-BE49-F238E27FC236}">
                <a16:creationId xmlns:a16="http://schemas.microsoft.com/office/drawing/2014/main" id="{3FADBE11-A5AE-C3C9-560F-153AF2FBF4C5}"/>
              </a:ext>
            </a:extLst>
          </p:cNvPr>
          <p:cNvGrpSpPr/>
          <p:nvPr/>
        </p:nvGrpSpPr>
        <p:grpSpPr>
          <a:xfrm>
            <a:off x="8420432" y="3093864"/>
            <a:ext cx="102658" cy="438942"/>
            <a:chOff x="1622214" y="3102454"/>
            <a:chExt cx="102658" cy="438942"/>
          </a:xfrm>
        </p:grpSpPr>
        <p:cxnSp>
          <p:nvCxnSpPr>
            <p:cNvPr id="257" name="Rak pilkoppling 256">
              <a:extLst>
                <a:ext uri="{FF2B5EF4-FFF2-40B4-BE49-F238E27FC236}">
                  <a16:creationId xmlns:a16="http://schemas.microsoft.com/office/drawing/2014/main" id="{D03EE1F3-5343-6DB9-7A09-E1C0D771A7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3543" y="3102454"/>
              <a:ext cx="0" cy="390604"/>
            </a:xfrm>
            <a:prstGeom prst="straightConnector1">
              <a:avLst/>
            </a:prstGeom>
            <a:ln w="12700">
              <a:headEnd type="none" w="med" len="med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Ellips 257">
              <a:extLst>
                <a:ext uri="{FF2B5EF4-FFF2-40B4-BE49-F238E27FC236}">
                  <a16:creationId xmlns:a16="http://schemas.microsoft.com/office/drawing/2014/main" id="{A5228CB2-0EE4-4EB0-8195-C766901FD588}"/>
                </a:ext>
              </a:extLst>
            </p:cNvPr>
            <p:cNvSpPr/>
            <p:nvPr/>
          </p:nvSpPr>
          <p:spPr>
            <a:xfrm>
              <a:off x="1622214" y="3438738"/>
              <a:ext cx="102658" cy="102658"/>
            </a:xfrm>
            <a:prstGeom prst="ellipse">
              <a:avLst/>
            </a:prstGeom>
            <a:solidFill>
              <a:srgbClr val="EFEFF0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71" name="Grupp 270">
            <a:extLst>
              <a:ext uri="{FF2B5EF4-FFF2-40B4-BE49-F238E27FC236}">
                <a16:creationId xmlns:a16="http://schemas.microsoft.com/office/drawing/2014/main" id="{F3E6D047-55AB-D66F-DCB9-AF997B86E084}"/>
              </a:ext>
            </a:extLst>
          </p:cNvPr>
          <p:cNvGrpSpPr/>
          <p:nvPr/>
        </p:nvGrpSpPr>
        <p:grpSpPr>
          <a:xfrm rot="10800000">
            <a:off x="604748" y="3772788"/>
            <a:ext cx="102658" cy="756350"/>
            <a:chOff x="1622214" y="2785046"/>
            <a:chExt cx="102658" cy="756350"/>
          </a:xfrm>
        </p:grpSpPr>
        <p:cxnSp>
          <p:nvCxnSpPr>
            <p:cNvPr id="272" name="Rak pilkoppling 271">
              <a:extLst>
                <a:ext uri="{FF2B5EF4-FFF2-40B4-BE49-F238E27FC236}">
                  <a16:creationId xmlns:a16="http://schemas.microsoft.com/office/drawing/2014/main" id="{7CF3A710-30DA-C5BE-2D58-CE14B371F79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673543" y="2785046"/>
              <a:ext cx="0" cy="708012"/>
            </a:xfrm>
            <a:prstGeom prst="straightConnector1">
              <a:avLst/>
            </a:prstGeom>
            <a:ln w="12700">
              <a:headEnd type="none" w="med" len="med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Ellips 272">
              <a:extLst>
                <a:ext uri="{FF2B5EF4-FFF2-40B4-BE49-F238E27FC236}">
                  <a16:creationId xmlns:a16="http://schemas.microsoft.com/office/drawing/2014/main" id="{F8D623C3-51F4-3E01-D8CB-36A3560ACE21}"/>
                </a:ext>
              </a:extLst>
            </p:cNvPr>
            <p:cNvSpPr/>
            <p:nvPr/>
          </p:nvSpPr>
          <p:spPr>
            <a:xfrm>
              <a:off x="1622214" y="3438738"/>
              <a:ext cx="102658" cy="102658"/>
            </a:xfrm>
            <a:prstGeom prst="ellipse">
              <a:avLst/>
            </a:prstGeom>
            <a:solidFill>
              <a:srgbClr val="EFEFF0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74" name="Grupp 273">
            <a:extLst>
              <a:ext uri="{FF2B5EF4-FFF2-40B4-BE49-F238E27FC236}">
                <a16:creationId xmlns:a16="http://schemas.microsoft.com/office/drawing/2014/main" id="{9E6F68D7-DAA5-6F18-E848-E7A93A0D8E20}"/>
              </a:ext>
            </a:extLst>
          </p:cNvPr>
          <p:cNvGrpSpPr/>
          <p:nvPr/>
        </p:nvGrpSpPr>
        <p:grpSpPr>
          <a:xfrm rot="10800000">
            <a:off x="8421106" y="4096625"/>
            <a:ext cx="102658" cy="432513"/>
            <a:chOff x="1622214" y="2785046"/>
            <a:chExt cx="102658" cy="432513"/>
          </a:xfrm>
        </p:grpSpPr>
        <p:cxnSp>
          <p:nvCxnSpPr>
            <p:cNvPr id="275" name="Rak pilkoppling 274">
              <a:extLst>
                <a:ext uri="{FF2B5EF4-FFF2-40B4-BE49-F238E27FC236}">
                  <a16:creationId xmlns:a16="http://schemas.microsoft.com/office/drawing/2014/main" id="{A9AADC56-3650-AA16-60EB-8E4A66D24A6D}"/>
                </a:ext>
              </a:extLst>
            </p:cNvPr>
            <p:cNvCxnSpPr>
              <a:cxnSpLocks/>
              <a:stCxn id="276" idx="0"/>
            </p:cNvCxnSpPr>
            <p:nvPr/>
          </p:nvCxnSpPr>
          <p:spPr>
            <a:xfrm rot="10800000">
              <a:off x="1673543" y="2785046"/>
              <a:ext cx="0" cy="329855"/>
            </a:xfrm>
            <a:prstGeom prst="straightConnector1">
              <a:avLst/>
            </a:prstGeom>
            <a:ln w="12700">
              <a:headEnd type="none" w="med" len="med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Ellips 275">
              <a:extLst>
                <a:ext uri="{FF2B5EF4-FFF2-40B4-BE49-F238E27FC236}">
                  <a16:creationId xmlns:a16="http://schemas.microsoft.com/office/drawing/2014/main" id="{6258D789-F5A6-89AA-1288-68FBFFB2734E}"/>
                </a:ext>
              </a:extLst>
            </p:cNvPr>
            <p:cNvSpPr/>
            <p:nvPr/>
          </p:nvSpPr>
          <p:spPr>
            <a:xfrm>
              <a:off x="1622214" y="3114901"/>
              <a:ext cx="102658" cy="102658"/>
            </a:xfrm>
            <a:prstGeom prst="ellipse">
              <a:avLst/>
            </a:prstGeom>
            <a:solidFill>
              <a:srgbClr val="EFEFF0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88521050-CED8-B124-3AEC-AB196FF89D3C}"/>
              </a:ext>
            </a:extLst>
          </p:cNvPr>
          <p:cNvSpPr/>
          <p:nvPr/>
        </p:nvSpPr>
        <p:spPr>
          <a:xfrm>
            <a:off x="-7182112" y="4419667"/>
            <a:ext cx="2815849" cy="787333"/>
          </a:xfrm>
          <a:prstGeom prst="roundRect">
            <a:avLst>
              <a:gd name="adj" fmla="val 99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88E330AD-87FB-0368-6B1D-235EF17BD3EC}"/>
              </a:ext>
            </a:extLst>
          </p:cNvPr>
          <p:cNvSpPr txBox="1"/>
          <p:nvPr/>
        </p:nvSpPr>
        <p:spPr>
          <a:xfrm>
            <a:off x="-7314942" y="3585593"/>
            <a:ext cx="507663" cy="507663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sv-SE" sz="1100" dirty="0">
                <a:solidFill>
                  <a:srgbClr val="EFEF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2021</a:t>
            </a:r>
          </a:p>
        </p:txBody>
      </p:sp>
      <p:cxnSp>
        <p:nvCxnSpPr>
          <p:cNvPr id="21" name="Rak pilkoppling 20">
            <a:extLst>
              <a:ext uri="{FF2B5EF4-FFF2-40B4-BE49-F238E27FC236}">
                <a16:creationId xmlns:a16="http://schemas.microsoft.com/office/drawing/2014/main" id="{D6C647C6-3214-8AE2-2B07-7046C9FB7343}"/>
              </a:ext>
            </a:extLst>
          </p:cNvPr>
          <p:cNvCxnSpPr>
            <a:cxnSpLocks/>
          </p:cNvCxnSpPr>
          <p:nvPr/>
        </p:nvCxnSpPr>
        <p:spPr>
          <a:xfrm flipV="1">
            <a:off x="-6742749" y="3938406"/>
            <a:ext cx="2093118" cy="14540"/>
          </a:xfrm>
          <a:prstGeom prst="straightConnector1">
            <a:avLst/>
          </a:prstGeom>
          <a:noFill/>
          <a:ln w="12700">
            <a:solidFill>
              <a:schemeClr val="accent1"/>
            </a:solidFill>
            <a:prstDash val="sysDash"/>
            <a:tailEnd type="arrow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Rak pilkoppling 39">
            <a:extLst>
              <a:ext uri="{FF2B5EF4-FFF2-40B4-BE49-F238E27FC236}">
                <a16:creationId xmlns:a16="http://schemas.microsoft.com/office/drawing/2014/main" id="{0C7C609A-53DC-B011-A9C3-FE7339F335F4}"/>
              </a:ext>
            </a:extLst>
          </p:cNvPr>
          <p:cNvCxnSpPr>
            <a:cxnSpLocks/>
          </p:cNvCxnSpPr>
          <p:nvPr/>
        </p:nvCxnSpPr>
        <p:spPr>
          <a:xfrm>
            <a:off x="-7065263" y="4169569"/>
            <a:ext cx="0" cy="354806"/>
          </a:xfrm>
          <a:prstGeom prst="straightConnector1">
            <a:avLst/>
          </a:prstGeom>
          <a:ln w="12700" cap="flat">
            <a:prstDash val="sysDash"/>
            <a:miter lim="800000"/>
            <a:headEnd type="none" w="med" len="med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ruta 43">
            <a:extLst>
              <a:ext uri="{FF2B5EF4-FFF2-40B4-BE49-F238E27FC236}">
                <a16:creationId xmlns:a16="http://schemas.microsoft.com/office/drawing/2014/main" id="{D20CBE62-4599-43B9-7274-3EEA67907A7E}"/>
              </a:ext>
            </a:extLst>
          </p:cNvPr>
          <p:cNvSpPr txBox="1"/>
          <p:nvPr/>
        </p:nvSpPr>
        <p:spPr>
          <a:xfrm>
            <a:off x="-6946287" y="4605402"/>
            <a:ext cx="241863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sv-SE" sz="1400" b="1" spc="2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KRAFTIG ORGANISK EXPANSION I MÄLARDALEN</a:t>
            </a:r>
          </a:p>
        </p:txBody>
      </p:sp>
      <p:sp>
        <p:nvSpPr>
          <p:cNvPr id="81" name="textruta 80">
            <a:extLst>
              <a:ext uri="{FF2B5EF4-FFF2-40B4-BE49-F238E27FC236}">
                <a16:creationId xmlns:a16="http://schemas.microsoft.com/office/drawing/2014/main" id="{224C0325-A89D-79A4-55E0-646C5DDDD60C}"/>
              </a:ext>
            </a:extLst>
          </p:cNvPr>
          <p:cNvSpPr txBox="1"/>
          <p:nvPr/>
        </p:nvSpPr>
        <p:spPr>
          <a:xfrm>
            <a:off x="711733" y="6039178"/>
            <a:ext cx="54953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00" b="1" dirty="0">
                <a:latin typeface="Roboto" panose="02000000000000000000" pitchFamily="2" charset="0"/>
                <a:ea typeface="Roboto" panose="02000000000000000000" pitchFamily="2" charset="0"/>
              </a:rPr>
              <a:t>2022</a:t>
            </a:r>
            <a:r>
              <a:rPr lang="en-US" sz="7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700" dirty="0">
                <a:ea typeface="Roboto" panose="02000000000000000000" pitchFamily="2" charset="0"/>
              </a:rPr>
              <a:t>/</a:t>
            </a:r>
            <a:r>
              <a:rPr lang="en-US" sz="7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700" dirty="0"/>
              <a:t>Q1</a:t>
            </a:r>
            <a:endParaRPr lang="sv-SE" sz="700" dirty="0"/>
          </a:p>
        </p:txBody>
      </p:sp>
      <p:sp>
        <p:nvSpPr>
          <p:cNvPr id="82" name="textruta 81">
            <a:extLst>
              <a:ext uri="{FF2B5EF4-FFF2-40B4-BE49-F238E27FC236}">
                <a16:creationId xmlns:a16="http://schemas.microsoft.com/office/drawing/2014/main" id="{C6EE71F3-DC86-5D42-1EA4-8F58AF035BCB}"/>
              </a:ext>
            </a:extLst>
          </p:cNvPr>
          <p:cNvSpPr txBox="1"/>
          <p:nvPr/>
        </p:nvSpPr>
        <p:spPr>
          <a:xfrm>
            <a:off x="1409705" y="6039178"/>
            <a:ext cx="54953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00" b="1" dirty="0">
                <a:latin typeface="Roboto" panose="02000000000000000000" pitchFamily="2" charset="0"/>
                <a:ea typeface="Roboto" panose="02000000000000000000" pitchFamily="2" charset="0"/>
              </a:rPr>
              <a:t>2023 </a:t>
            </a:r>
            <a:r>
              <a:rPr lang="en-US" sz="700" dirty="0">
                <a:ea typeface="Roboto" panose="02000000000000000000" pitchFamily="2" charset="0"/>
              </a:rPr>
              <a:t>/</a:t>
            </a:r>
            <a:r>
              <a:rPr lang="en-US" sz="7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700" dirty="0"/>
              <a:t>Q1</a:t>
            </a:r>
            <a:endParaRPr lang="sv-SE" sz="700" dirty="0"/>
          </a:p>
        </p:txBody>
      </p:sp>
      <p:sp>
        <p:nvSpPr>
          <p:cNvPr id="83" name="textruta 82">
            <a:extLst>
              <a:ext uri="{FF2B5EF4-FFF2-40B4-BE49-F238E27FC236}">
                <a16:creationId xmlns:a16="http://schemas.microsoft.com/office/drawing/2014/main" id="{C7619D02-3E50-235E-C234-56B1FF980EDF}"/>
              </a:ext>
            </a:extLst>
          </p:cNvPr>
          <p:cNvSpPr txBox="1"/>
          <p:nvPr/>
        </p:nvSpPr>
        <p:spPr>
          <a:xfrm>
            <a:off x="2107677" y="6039178"/>
            <a:ext cx="54953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00" b="1" dirty="0">
                <a:latin typeface="Roboto" panose="02000000000000000000" pitchFamily="2" charset="0"/>
                <a:ea typeface="Roboto" panose="02000000000000000000" pitchFamily="2" charset="0"/>
              </a:rPr>
              <a:t>2024 </a:t>
            </a:r>
            <a:r>
              <a:rPr lang="en-US" sz="700" dirty="0">
                <a:ea typeface="Roboto" panose="02000000000000000000" pitchFamily="2" charset="0"/>
              </a:rPr>
              <a:t>/</a:t>
            </a:r>
            <a:r>
              <a:rPr lang="en-US" sz="7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700" dirty="0"/>
              <a:t>Q1</a:t>
            </a:r>
            <a:endParaRPr lang="sv-SE" sz="700" dirty="0"/>
          </a:p>
        </p:txBody>
      </p:sp>
      <p:sp>
        <p:nvSpPr>
          <p:cNvPr id="84" name="textruta 83">
            <a:extLst>
              <a:ext uri="{FF2B5EF4-FFF2-40B4-BE49-F238E27FC236}">
                <a16:creationId xmlns:a16="http://schemas.microsoft.com/office/drawing/2014/main" id="{B329EAC2-3EFD-4EF8-CA21-3D7816C249DC}"/>
              </a:ext>
            </a:extLst>
          </p:cNvPr>
          <p:cNvSpPr txBox="1"/>
          <p:nvPr/>
        </p:nvSpPr>
        <p:spPr>
          <a:xfrm>
            <a:off x="2805650" y="6039178"/>
            <a:ext cx="54953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00" b="1" dirty="0">
                <a:latin typeface="Roboto" panose="02000000000000000000" pitchFamily="2" charset="0"/>
                <a:ea typeface="Roboto" panose="02000000000000000000" pitchFamily="2" charset="0"/>
              </a:rPr>
              <a:t>2025 </a:t>
            </a:r>
            <a:r>
              <a:rPr lang="en-US" sz="700" dirty="0">
                <a:ea typeface="Roboto" panose="02000000000000000000" pitchFamily="2" charset="0"/>
              </a:rPr>
              <a:t>/</a:t>
            </a:r>
            <a:r>
              <a:rPr lang="en-US" sz="7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700" dirty="0"/>
              <a:t>Q1</a:t>
            </a:r>
            <a:endParaRPr lang="sv-SE" sz="700" dirty="0"/>
          </a:p>
        </p:txBody>
      </p:sp>
      <p:grpSp>
        <p:nvGrpSpPr>
          <p:cNvPr id="93" name="Grupp 92">
            <a:extLst>
              <a:ext uri="{FF2B5EF4-FFF2-40B4-BE49-F238E27FC236}">
                <a16:creationId xmlns:a16="http://schemas.microsoft.com/office/drawing/2014/main" id="{762F735B-B8B0-5054-767A-9434E5D13779}"/>
              </a:ext>
            </a:extLst>
          </p:cNvPr>
          <p:cNvGrpSpPr/>
          <p:nvPr/>
        </p:nvGrpSpPr>
        <p:grpSpPr>
          <a:xfrm>
            <a:off x="852226" y="5265693"/>
            <a:ext cx="1680078" cy="727645"/>
            <a:chOff x="8761788" y="4983920"/>
            <a:chExt cx="1680078" cy="828347"/>
          </a:xfrm>
        </p:grpSpPr>
        <p:sp>
          <p:nvSpPr>
            <p:cNvPr id="86" name="Rektangel 85">
              <a:extLst>
                <a:ext uri="{FF2B5EF4-FFF2-40B4-BE49-F238E27FC236}">
                  <a16:creationId xmlns:a16="http://schemas.microsoft.com/office/drawing/2014/main" id="{FBAF308E-D208-BFEE-E0E5-E55D685559FD}"/>
                </a:ext>
              </a:extLst>
            </p:cNvPr>
            <p:cNvSpPr/>
            <p:nvPr/>
          </p:nvSpPr>
          <p:spPr>
            <a:xfrm>
              <a:off x="8761788" y="4983920"/>
              <a:ext cx="268547" cy="8283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7" name="Rektangel 86">
              <a:extLst>
                <a:ext uri="{FF2B5EF4-FFF2-40B4-BE49-F238E27FC236}">
                  <a16:creationId xmlns:a16="http://schemas.microsoft.com/office/drawing/2014/main" id="{1440D8C3-ECF8-9D5D-B7FE-157960D691D9}"/>
                </a:ext>
              </a:extLst>
            </p:cNvPr>
            <p:cNvSpPr/>
            <p:nvPr/>
          </p:nvSpPr>
          <p:spPr>
            <a:xfrm>
              <a:off x="9459760" y="5376409"/>
              <a:ext cx="268547" cy="43585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90" name="Rektangel 89">
              <a:extLst>
                <a:ext uri="{FF2B5EF4-FFF2-40B4-BE49-F238E27FC236}">
                  <a16:creationId xmlns:a16="http://schemas.microsoft.com/office/drawing/2014/main" id="{0380CC35-0F5B-05EE-369E-706F11AFD84D}"/>
                </a:ext>
              </a:extLst>
            </p:cNvPr>
            <p:cNvSpPr/>
            <p:nvPr/>
          </p:nvSpPr>
          <p:spPr>
            <a:xfrm>
              <a:off x="10173319" y="5688350"/>
              <a:ext cx="268547" cy="12391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cxnSp>
        <p:nvCxnSpPr>
          <p:cNvPr id="92" name="Rak koppling 91">
            <a:extLst>
              <a:ext uri="{FF2B5EF4-FFF2-40B4-BE49-F238E27FC236}">
                <a16:creationId xmlns:a16="http://schemas.microsoft.com/office/drawing/2014/main" id="{119DB1D3-FAF6-73B5-2EEA-81A6BA648804}"/>
              </a:ext>
            </a:extLst>
          </p:cNvPr>
          <p:cNvCxnSpPr/>
          <p:nvPr/>
        </p:nvCxnSpPr>
        <p:spPr>
          <a:xfrm>
            <a:off x="770628" y="5992115"/>
            <a:ext cx="2533910" cy="0"/>
          </a:xfrm>
          <a:prstGeom prst="line">
            <a:avLst/>
          </a:prstGeom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ruta 93">
            <a:extLst>
              <a:ext uri="{FF2B5EF4-FFF2-40B4-BE49-F238E27FC236}">
                <a16:creationId xmlns:a16="http://schemas.microsoft.com/office/drawing/2014/main" id="{225602C3-C6A6-68DF-F7DA-7ACB346ABA3F}"/>
              </a:ext>
            </a:extLst>
          </p:cNvPr>
          <p:cNvSpPr txBox="1"/>
          <p:nvPr/>
        </p:nvSpPr>
        <p:spPr>
          <a:xfrm>
            <a:off x="711733" y="5123663"/>
            <a:ext cx="54953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latin typeface="Roboto" panose="02000000000000000000" pitchFamily="2" charset="0"/>
                <a:ea typeface="Roboto" panose="02000000000000000000" pitchFamily="2" charset="0"/>
              </a:rPr>
              <a:t>26</a:t>
            </a:r>
            <a:endParaRPr lang="sv-SE" sz="800" dirty="0"/>
          </a:p>
        </p:txBody>
      </p:sp>
      <p:sp>
        <p:nvSpPr>
          <p:cNvPr id="95" name="textruta 94">
            <a:extLst>
              <a:ext uri="{FF2B5EF4-FFF2-40B4-BE49-F238E27FC236}">
                <a16:creationId xmlns:a16="http://schemas.microsoft.com/office/drawing/2014/main" id="{A769B07D-F6A2-D474-A2F6-392ACBCAE142}"/>
              </a:ext>
            </a:extLst>
          </p:cNvPr>
          <p:cNvSpPr txBox="1"/>
          <p:nvPr/>
        </p:nvSpPr>
        <p:spPr>
          <a:xfrm>
            <a:off x="1410340" y="5468235"/>
            <a:ext cx="54953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latin typeface="Roboto" panose="02000000000000000000" pitchFamily="2" charset="0"/>
                <a:ea typeface="Roboto" panose="02000000000000000000" pitchFamily="2" charset="0"/>
              </a:rPr>
              <a:t>14</a:t>
            </a:r>
            <a:endParaRPr lang="sv-SE" sz="800" dirty="0"/>
          </a:p>
        </p:txBody>
      </p:sp>
      <p:sp>
        <p:nvSpPr>
          <p:cNvPr id="96" name="textruta 95">
            <a:extLst>
              <a:ext uri="{FF2B5EF4-FFF2-40B4-BE49-F238E27FC236}">
                <a16:creationId xmlns:a16="http://schemas.microsoft.com/office/drawing/2014/main" id="{DE91AD92-F0D9-B556-CCDB-87F1EEB58E19}"/>
              </a:ext>
            </a:extLst>
          </p:cNvPr>
          <p:cNvSpPr txBox="1"/>
          <p:nvPr/>
        </p:nvSpPr>
        <p:spPr>
          <a:xfrm>
            <a:off x="2127272" y="5693963"/>
            <a:ext cx="54953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lang="sv-SE" sz="800" dirty="0"/>
          </a:p>
        </p:txBody>
      </p:sp>
      <p:sp>
        <p:nvSpPr>
          <p:cNvPr id="97" name="textruta 96">
            <a:extLst>
              <a:ext uri="{FF2B5EF4-FFF2-40B4-BE49-F238E27FC236}">
                <a16:creationId xmlns:a16="http://schemas.microsoft.com/office/drawing/2014/main" id="{6608C58B-588E-709F-E3CC-E806C6D550A6}"/>
              </a:ext>
            </a:extLst>
          </p:cNvPr>
          <p:cNvSpPr txBox="1"/>
          <p:nvPr/>
        </p:nvSpPr>
        <p:spPr>
          <a:xfrm>
            <a:off x="2805650" y="5813607"/>
            <a:ext cx="54953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>
                <a:latin typeface="Roboto" panose="02000000000000000000" pitchFamily="2" charset="0"/>
                <a:ea typeface="Roboto" panose="02000000000000000000" pitchFamily="2" charset="0"/>
              </a:rPr>
              <a:t>0</a:t>
            </a:r>
            <a:endParaRPr lang="sv-SE" sz="800" dirty="0"/>
          </a:p>
        </p:txBody>
      </p:sp>
      <p:cxnSp>
        <p:nvCxnSpPr>
          <p:cNvPr id="100" name="Rak koppling 99">
            <a:extLst>
              <a:ext uri="{FF2B5EF4-FFF2-40B4-BE49-F238E27FC236}">
                <a16:creationId xmlns:a16="http://schemas.microsoft.com/office/drawing/2014/main" id="{C6ABF363-FED0-90E5-BB41-92D4A7D998DF}"/>
              </a:ext>
            </a:extLst>
          </p:cNvPr>
          <p:cNvCxnSpPr>
            <a:cxnSpLocks/>
          </p:cNvCxnSpPr>
          <p:nvPr/>
        </p:nvCxnSpPr>
        <p:spPr>
          <a:xfrm>
            <a:off x="5989180" y="2509342"/>
            <a:ext cx="2462827" cy="0"/>
          </a:xfrm>
          <a:prstGeom prst="line">
            <a:avLst/>
          </a:prstGeom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5" name="XL_CHART_OBJ_PPT_TOT_Q_SEG_EBITDA_inkl_R12_8Q">
            <a:extLst>
              <a:ext uri="{FF2B5EF4-FFF2-40B4-BE49-F238E27FC236}">
                <a16:creationId xmlns:a16="http://schemas.microsoft.com/office/drawing/2014/main" id="{B46D7203-28DF-C1FA-4F16-A7F17A37420A}"/>
              </a:ext>
            </a:extLst>
          </p:cNvPr>
          <p:cNvGraphicFramePr>
            <a:graphicFrameLocks/>
          </p:cNvGraphicFramePr>
          <p:nvPr/>
        </p:nvGraphicFramePr>
        <p:xfrm>
          <a:off x="5941843" y="2101916"/>
          <a:ext cx="2560809" cy="1230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2" name="textruta 111">
            <a:extLst>
              <a:ext uri="{FF2B5EF4-FFF2-40B4-BE49-F238E27FC236}">
                <a16:creationId xmlns:a16="http://schemas.microsoft.com/office/drawing/2014/main" id="{5940F150-99DE-0A0F-C201-BDA9A5E2671C}"/>
              </a:ext>
            </a:extLst>
          </p:cNvPr>
          <p:cNvSpPr txBox="1"/>
          <p:nvPr/>
        </p:nvSpPr>
        <p:spPr>
          <a:xfrm>
            <a:off x="-6108798" y="3221438"/>
            <a:ext cx="355765" cy="10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2018</a:t>
            </a:r>
            <a:endParaRPr lang="sv-S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3" name="textruta 112">
            <a:extLst>
              <a:ext uri="{FF2B5EF4-FFF2-40B4-BE49-F238E27FC236}">
                <a16:creationId xmlns:a16="http://schemas.microsoft.com/office/drawing/2014/main" id="{FF9EF399-48AB-74A4-7389-9204F13E434B}"/>
              </a:ext>
            </a:extLst>
          </p:cNvPr>
          <p:cNvSpPr txBox="1"/>
          <p:nvPr/>
        </p:nvSpPr>
        <p:spPr>
          <a:xfrm>
            <a:off x="-4527649" y="3221438"/>
            <a:ext cx="355765" cy="10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2021</a:t>
            </a:r>
            <a:endParaRPr lang="sv-S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8" name="Rak koppling 37">
            <a:extLst>
              <a:ext uri="{FF2B5EF4-FFF2-40B4-BE49-F238E27FC236}">
                <a16:creationId xmlns:a16="http://schemas.microsoft.com/office/drawing/2014/main" id="{78061551-0FCF-3638-EB48-107090DE0313}"/>
              </a:ext>
            </a:extLst>
          </p:cNvPr>
          <p:cNvCxnSpPr>
            <a:cxnSpLocks/>
          </p:cNvCxnSpPr>
          <p:nvPr/>
        </p:nvCxnSpPr>
        <p:spPr>
          <a:xfrm>
            <a:off x="-3037709" y="5408301"/>
            <a:ext cx="857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ruta 42">
            <a:extLst>
              <a:ext uri="{FF2B5EF4-FFF2-40B4-BE49-F238E27FC236}">
                <a16:creationId xmlns:a16="http://schemas.microsoft.com/office/drawing/2014/main" id="{13182D1B-E901-8A26-0BB5-355A10B52E4B}"/>
              </a:ext>
            </a:extLst>
          </p:cNvPr>
          <p:cNvSpPr txBox="1"/>
          <p:nvPr/>
        </p:nvSpPr>
        <p:spPr>
          <a:xfrm>
            <a:off x="-2914202" y="5383632"/>
            <a:ext cx="720001" cy="784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600" dirty="0" err="1">
                <a:latin typeface="Roboto" panose="02000000000000000000" pitchFamily="2" charset="0"/>
                <a:ea typeface="Roboto" panose="02000000000000000000" pitchFamily="2" charset="0"/>
              </a:rPr>
              <a:t>Personalkostnader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46" name="Rak koppling 45">
            <a:extLst>
              <a:ext uri="{FF2B5EF4-FFF2-40B4-BE49-F238E27FC236}">
                <a16:creationId xmlns:a16="http://schemas.microsoft.com/office/drawing/2014/main" id="{566C523F-A253-63DC-CCA0-E1A44C4642B2}"/>
              </a:ext>
            </a:extLst>
          </p:cNvPr>
          <p:cNvCxnSpPr>
            <a:cxnSpLocks/>
          </p:cNvCxnSpPr>
          <p:nvPr/>
        </p:nvCxnSpPr>
        <p:spPr>
          <a:xfrm>
            <a:off x="-3037709" y="5298256"/>
            <a:ext cx="857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ruta 46">
            <a:extLst>
              <a:ext uri="{FF2B5EF4-FFF2-40B4-BE49-F238E27FC236}">
                <a16:creationId xmlns:a16="http://schemas.microsoft.com/office/drawing/2014/main" id="{9A1B4BC0-7052-ADFE-753D-D7E434827177}"/>
              </a:ext>
            </a:extLst>
          </p:cNvPr>
          <p:cNvSpPr txBox="1"/>
          <p:nvPr/>
        </p:nvSpPr>
        <p:spPr>
          <a:xfrm>
            <a:off x="-2914202" y="5273587"/>
            <a:ext cx="720001" cy="784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600" dirty="0" err="1">
                <a:latin typeface="Roboto" panose="02000000000000000000" pitchFamily="2" charset="0"/>
                <a:ea typeface="Roboto" panose="02000000000000000000" pitchFamily="2" charset="0"/>
              </a:rPr>
              <a:t>Materialkostnader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48" name="Rak koppling 47">
            <a:extLst>
              <a:ext uri="{FF2B5EF4-FFF2-40B4-BE49-F238E27FC236}">
                <a16:creationId xmlns:a16="http://schemas.microsoft.com/office/drawing/2014/main" id="{458B5C39-B392-F2F0-AA1D-12FAF4A8A5A3}"/>
              </a:ext>
            </a:extLst>
          </p:cNvPr>
          <p:cNvCxnSpPr>
            <a:cxnSpLocks/>
          </p:cNvCxnSpPr>
          <p:nvPr/>
        </p:nvCxnSpPr>
        <p:spPr>
          <a:xfrm>
            <a:off x="-3037709" y="5185630"/>
            <a:ext cx="85725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ruta 51">
            <a:extLst>
              <a:ext uri="{FF2B5EF4-FFF2-40B4-BE49-F238E27FC236}">
                <a16:creationId xmlns:a16="http://schemas.microsoft.com/office/drawing/2014/main" id="{27CE54D0-4C84-60D7-593A-A8432914975B}"/>
              </a:ext>
            </a:extLst>
          </p:cNvPr>
          <p:cNvSpPr txBox="1"/>
          <p:nvPr/>
        </p:nvSpPr>
        <p:spPr>
          <a:xfrm>
            <a:off x="-2914202" y="5160961"/>
            <a:ext cx="720001" cy="784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600" dirty="0" err="1">
                <a:latin typeface="Roboto" panose="02000000000000000000" pitchFamily="2" charset="0"/>
                <a:ea typeface="Roboto" panose="02000000000000000000" pitchFamily="2" charset="0"/>
              </a:rPr>
              <a:t>Totalindex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16" name="Grupp 115">
            <a:extLst>
              <a:ext uri="{FF2B5EF4-FFF2-40B4-BE49-F238E27FC236}">
                <a16:creationId xmlns:a16="http://schemas.microsoft.com/office/drawing/2014/main" id="{6C15FF55-BC30-13C5-BAD5-52C63CA345BE}"/>
              </a:ext>
            </a:extLst>
          </p:cNvPr>
          <p:cNvGrpSpPr/>
          <p:nvPr/>
        </p:nvGrpSpPr>
        <p:grpSpPr>
          <a:xfrm>
            <a:off x="-3118487" y="5203031"/>
            <a:ext cx="2095500" cy="776480"/>
            <a:chOff x="4774639" y="5203031"/>
            <a:chExt cx="2005141" cy="776480"/>
          </a:xfrm>
        </p:grpSpPr>
        <p:cxnSp>
          <p:nvCxnSpPr>
            <p:cNvPr id="10" name="Rak koppling 9">
              <a:extLst>
                <a:ext uri="{FF2B5EF4-FFF2-40B4-BE49-F238E27FC236}">
                  <a16:creationId xmlns:a16="http://schemas.microsoft.com/office/drawing/2014/main" id="{126BBF9E-D2EF-AF5C-E1B1-D75AD9C3743D}"/>
                </a:ext>
              </a:extLst>
            </p:cNvPr>
            <p:cNvCxnSpPr>
              <a:cxnSpLocks/>
            </p:cNvCxnSpPr>
            <p:nvPr/>
          </p:nvCxnSpPr>
          <p:spPr>
            <a:xfrm>
              <a:off x="4774639" y="5979511"/>
              <a:ext cx="2005141" cy="0"/>
            </a:xfrm>
            <a:prstGeom prst="line">
              <a:avLst/>
            </a:prstGeom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rihandsfigur: Form 59">
              <a:extLst>
                <a:ext uri="{FF2B5EF4-FFF2-40B4-BE49-F238E27FC236}">
                  <a16:creationId xmlns:a16="http://schemas.microsoft.com/office/drawing/2014/main" id="{9080C6A7-E220-0C47-BCA5-077F66C69A05}"/>
                </a:ext>
              </a:extLst>
            </p:cNvPr>
            <p:cNvSpPr/>
            <p:nvPr/>
          </p:nvSpPr>
          <p:spPr>
            <a:xfrm>
              <a:off x="4793817" y="5357813"/>
              <a:ext cx="1916906" cy="554831"/>
            </a:xfrm>
            <a:custGeom>
              <a:avLst/>
              <a:gdLst>
                <a:gd name="connsiteX0" fmla="*/ 0 w 1916906"/>
                <a:gd name="connsiteY0" fmla="*/ 554831 h 554831"/>
                <a:gd name="connsiteX1" fmla="*/ 38100 w 1916906"/>
                <a:gd name="connsiteY1" fmla="*/ 516731 h 554831"/>
                <a:gd name="connsiteX2" fmla="*/ 61913 w 1916906"/>
                <a:gd name="connsiteY2" fmla="*/ 526256 h 554831"/>
                <a:gd name="connsiteX3" fmla="*/ 95250 w 1916906"/>
                <a:gd name="connsiteY3" fmla="*/ 504825 h 554831"/>
                <a:gd name="connsiteX4" fmla="*/ 150019 w 1916906"/>
                <a:gd name="connsiteY4" fmla="*/ 511968 h 554831"/>
                <a:gd name="connsiteX5" fmla="*/ 188119 w 1916906"/>
                <a:gd name="connsiteY5" fmla="*/ 476250 h 554831"/>
                <a:gd name="connsiteX6" fmla="*/ 214313 w 1916906"/>
                <a:gd name="connsiteY6" fmla="*/ 464343 h 554831"/>
                <a:gd name="connsiteX7" fmla="*/ 240506 w 1916906"/>
                <a:gd name="connsiteY7" fmla="*/ 464343 h 554831"/>
                <a:gd name="connsiteX8" fmla="*/ 280988 w 1916906"/>
                <a:gd name="connsiteY8" fmla="*/ 452437 h 554831"/>
                <a:gd name="connsiteX9" fmla="*/ 352425 w 1916906"/>
                <a:gd name="connsiteY9" fmla="*/ 445293 h 554831"/>
                <a:gd name="connsiteX10" fmla="*/ 400050 w 1916906"/>
                <a:gd name="connsiteY10" fmla="*/ 426243 h 554831"/>
                <a:gd name="connsiteX11" fmla="*/ 469106 w 1916906"/>
                <a:gd name="connsiteY11" fmla="*/ 438150 h 554831"/>
                <a:gd name="connsiteX12" fmla="*/ 504825 w 1916906"/>
                <a:gd name="connsiteY12" fmla="*/ 423862 h 554831"/>
                <a:gd name="connsiteX13" fmla="*/ 566738 w 1916906"/>
                <a:gd name="connsiteY13" fmla="*/ 407193 h 554831"/>
                <a:gd name="connsiteX14" fmla="*/ 645319 w 1916906"/>
                <a:gd name="connsiteY14" fmla="*/ 416718 h 554831"/>
                <a:gd name="connsiteX15" fmla="*/ 666750 w 1916906"/>
                <a:gd name="connsiteY15" fmla="*/ 392906 h 554831"/>
                <a:gd name="connsiteX16" fmla="*/ 723900 w 1916906"/>
                <a:gd name="connsiteY16" fmla="*/ 385762 h 554831"/>
                <a:gd name="connsiteX17" fmla="*/ 773906 w 1916906"/>
                <a:gd name="connsiteY17" fmla="*/ 404812 h 554831"/>
                <a:gd name="connsiteX18" fmla="*/ 845344 w 1916906"/>
                <a:gd name="connsiteY18" fmla="*/ 388143 h 554831"/>
                <a:gd name="connsiteX19" fmla="*/ 869156 w 1916906"/>
                <a:gd name="connsiteY19" fmla="*/ 402431 h 554831"/>
                <a:gd name="connsiteX20" fmla="*/ 916781 w 1916906"/>
                <a:gd name="connsiteY20" fmla="*/ 383381 h 554831"/>
                <a:gd name="connsiteX21" fmla="*/ 978694 w 1916906"/>
                <a:gd name="connsiteY21" fmla="*/ 381000 h 554831"/>
                <a:gd name="connsiteX22" fmla="*/ 995363 w 1916906"/>
                <a:gd name="connsiteY22" fmla="*/ 359568 h 554831"/>
                <a:gd name="connsiteX23" fmla="*/ 1059656 w 1916906"/>
                <a:gd name="connsiteY23" fmla="*/ 383381 h 554831"/>
                <a:gd name="connsiteX24" fmla="*/ 1112044 w 1916906"/>
                <a:gd name="connsiteY24" fmla="*/ 373856 h 554831"/>
                <a:gd name="connsiteX25" fmla="*/ 1171575 w 1916906"/>
                <a:gd name="connsiteY25" fmla="*/ 364331 h 554831"/>
                <a:gd name="connsiteX26" fmla="*/ 1226344 w 1916906"/>
                <a:gd name="connsiteY26" fmla="*/ 330993 h 554831"/>
                <a:gd name="connsiteX27" fmla="*/ 1259681 w 1916906"/>
                <a:gd name="connsiteY27" fmla="*/ 333375 h 554831"/>
                <a:gd name="connsiteX28" fmla="*/ 1295400 w 1916906"/>
                <a:gd name="connsiteY28" fmla="*/ 300037 h 554831"/>
                <a:gd name="connsiteX29" fmla="*/ 1295400 w 1916906"/>
                <a:gd name="connsiteY29" fmla="*/ 300037 h 554831"/>
                <a:gd name="connsiteX30" fmla="*/ 1316831 w 1916906"/>
                <a:gd name="connsiteY30" fmla="*/ 307181 h 554831"/>
                <a:gd name="connsiteX31" fmla="*/ 1364456 w 1916906"/>
                <a:gd name="connsiteY31" fmla="*/ 283368 h 554831"/>
                <a:gd name="connsiteX32" fmla="*/ 1445419 w 1916906"/>
                <a:gd name="connsiteY32" fmla="*/ 292893 h 554831"/>
                <a:gd name="connsiteX33" fmla="*/ 1502569 w 1916906"/>
                <a:gd name="connsiteY33" fmla="*/ 273843 h 554831"/>
                <a:gd name="connsiteX34" fmla="*/ 1569244 w 1916906"/>
                <a:gd name="connsiteY34" fmla="*/ 283368 h 554831"/>
                <a:gd name="connsiteX35" fmla="*/ 1607344 w 1916906"/>
                <a:gd name="connsiteY35" fmla="*/ 304800 h 554831"/>
                <a:gd name="connsiteX36" fmla="*/ 1643063 w 1916906"/>
                <a:gd name="connsiteY36" fmla="*/ 297656 h 554831"/>
                <a:gd name="connsiteX37" fmla="*/ 1654969 w 1916906"/>
                <a:gd name="connsiteY37" fmla="*/ 314325 h 554831"/>
                <a:gd name="connsiteX38" fmla="*/ 1688306 w 1916906"/>
                <a:gd name="connsiteY38" fmla="*/ 283368 h 554831"/>
                <a:gd name="connsiteX39" fmla="*/ 1709738 w 1916906"/>
                <a:gd name="connsiteY39" fmla="*/ 292893 h 554831"/>
                <a:gd name="connsiteX40" fmla="*/ 1764506 w 1916906"/>
                <a:gd name="connsiteY40" fmla="*/ 233362 h 554831"/>
                <a:gd name="connsiteX41" fmla="*/ 1800225 w 1916906"/>
                <a:gd name="connsiteY41" fmla="*/ 176212 h 554831"/>
                <a:gd name="connsiteX42" fmla="*/ 1831181 w 1916906"/>
                <a:gd name="connsiteY42" fmla="*/ 57150 h 554831"/>
                <a:gd name="connsiteX43" fmla="*/ 1881188 w 1916906"/>
                <a:gd name="connsiteY43" fmla="*/ 21431 h 554831"/>
                <a:gd name="connsiteX44" fmla="*/ 1900238 w 1916906"/>
                <a:gd name="connsiteY44" fmla="*/ 26193 h 554831"/>
                <a:gd name="connsiteX45" fmla="*/ 1916906 w 1916906"/>
                <a:gd name="connsiteY45" fmla="*/ 0 h 554831"/>
                <a:gd name="connsiteX0" fmla="*/ 0 w 1916906"/>
                <a:gd name="connsiteY0" fmla="*/ 554831 h 554831"/>
                <a:gd name="connsiteX1" fmla="*/ 38100 w 1916906"/>
                <a:gd name="connsiteY1" fmla="*/ 516731 h 554831"/>
                <a:gd name="connsiteX2" fmla="*/ 61913 w 1916906"/>
                <a:gd name="connsiteY2" fmla="*/ 526256 h 554831"/>
                <a:gd name="connsiteX3" fmla="*/ 95250 w 1916906"/>
                <a:gd name="connsiteY3" fmla="*/ 504825 h 554831"/>
                <a:gd name="connsiteX4" fmla="*/ 150019 w 1916906"/>
                <a:gd name="connsiteY4" fmla="*/ 511968 h 554831"/>
                <a:gd name="connsiteX5" fmla="*/ 188119 w 1916906"/>
                <a:gd name="connsiteY5" fmla="*/ 476250 h 554831"/>
                <a:gd name="connsiteX6" fmla="*/ 214313 w 1916906"/>
                <a:gd name="connsiteY6" fmla="*/ 464343 h 554831"/>
                <a:gd name="connsiteX7" fmla="*/ 240506 w 1916906"/>
                <a:gd name="connsiteY7" fmla="*/ 464343 h 554831"/>
                <a:gd name="connsiteX8" fmla="*/ 280988 w 1916906"/>
                <a:gd name="connsiteY8" fmla="*/ 452437 h 554831"/>
                <a:gd name="connsiteX9" fmla="*/ 352425 w 1916906"/>
                <a:gd name="connsiteY9" fmla="*/ 445293 h 554831"/>
                <a:gd name="connsiteX10" fmla="*/ 400050 w 1916906"/>
                <a:gd name="connsiteY10" fmla="*/ 426243 h 554831"/>
                <a:gd name="connsiteX11" fmla="*/ 469106 w 1916906"/>
                <a:gd name="connsiteY11" fmla="*/ 438150 h 554831"/>
                <a:gd name="connsiteX12" fmla="*/ 504825 w 1916906"/>
                <a:gd name="connsiteY12" fmla="*/ 423862 h 554831"/>
                <a:gd name="connsiteX13" fmla="*/ 566738 w 1916906"/>
                <a:gd name="connsiteY13" fmla="*/ 407193 h 554831"/>
                <a:gd name="connsiteX14" fmla="*/ 645319 w 1916906"/>
                <a:gd name="connsiteY14" fmla="*/ 416718 h 554831"/>
                <a:gd name="connsiteX15" fmla="*/ 666750 w 1916906"/>
                <a:gd name="connsiteY15" fmla="*/ 392906 h 554831"/>
                <a:gd name="connsiteX16" fmla="*/ 723900 w 1916906"/>
                <a:gd name="connsiteY16" fmla="*/ 385762 h 554831"/>
                <a:gd name="connsiteX17" fmla="*/ 773906 w 1916906"/>
                <a:gd name="connsiteY17" fmla="*/ 404812 h 554831"/>
                <a:gd name="connsiteX18" fmla="*/ 845344 w 1916906"/>
                <a:gd name="connsiteY18" fmla="*/ 388143 h 554831"/>
                <a:gd name="connsiteX19" fmla="*/ 869156 w 1916906"/>
                <a:gd name="connsiteY19" fmla="*/ 402431 h 554831"/>
                <a:gd name="connsiteX20" fmla="*/ 916781 w 1916906"/>
                <a:gd name="connsiteY20" fmla="*/ 383381 h 554831"/>
                <a:gd name="connsiteX21" fmla="*/ 978694 w 1916906"/>
                <a:gd name="connsiteY21" fmla="*/ 381000 h 554831"/>
                <a:gd name="connsiteX22" fmla="*/ 995363 w 1916906"/>
                <a:gd name="connsiteY22" fmla="*/ 359568 h 554831"/>
                <a:gd name="connsiteX23" fmla="*/ 1059656 w 1916906"/>
                <a:gd name="connsiteY23" fmla="*/ 383381 h 554831"/>
                <a:gd name="connsiteX24" fmla="*/ 1112044 w 1916906"/>
                <a:gd name="connsiteY24" fmla="*/ 373856 h 554831"/>
                <a:gd name="connsiteX25" fmla="*/ 1171575 w 1916906"/>
                <a:gd name="connsiteY25" fmla="*/ 364331 h 554831"/>
                <a:gd name="connsiteX26" fmla="*/ 1226344 w 1916906"/>
                <a:gd name="connsiteY26" fmla="*/ 330993 h 554831"/>
                <a:gd name="connsiteX27" fmla="*/ 1259681 w 1916906"/>
                <a:gd name="connsiteY27" fmla="*/ 333375 h 554831"/>
                <a:gd name="connsiteX28" fmla="*/ 1295400 w 1916906"/>
                <a:gd name="connsiteY28" fmla="*/ 300037 h 554831"/>
                <a:gd name="connsiteX29" fmla="*/ 1295400 w 1916906"/>
                <a:gd name="connsiteY29" fmla="*/ 300037 h 554831"/>
                <a:gd name="connsiteX30" fmla="*/ 1316831 w 1916906"/>
                <a:gd name="connsiteY30" fmla="*/ 307181 h 554831"/>
                <a:gd name="connsiteX31" fmla="*/ 1364456 w 1916906"/>
                <a:gd name="connsiteY31" fmla="*/ 283368 h 554831"/>
                <a:gd name="connsiteX32" fmla="*/ 1445419 w 1916906"/>
                <a:gd name="connsiteY32" fmla="*/ 292893 h 554831"/>
                <a:gd name="connsiteX33" fmla="*/ 1502569 w 1916906"/>
                <a:gd name="connsiteY33" fmla="*/ 273843 h 554831"/>
                <a:gd name="connsiteX34" fmla="*/ 1569244 w 1916906"/>
                <a:gd name="connsiteY34" fmla="*/ 283368 h 554831"/>
                <a:gd name="connsiteX35" fmla="*/ 1607344 w 1916906"/>
                <a:gd name="connsiteY35" fmla="*/ 304800 h 554831"/>
                <a:gd name="connsiteX36" fmla="*/ 1643063 w 1916906"/>
                <a:gd name="connsiteY36" fmla="*/ 297656 h 554831"/>
                <a:gd name="connsiteX37" fmla="*/ 1654969 w 1916906"/>
                <a:gd name="connsiteY37" fmla="*/ 314325 h 554831"/>
                <a:gd name="connsiteX38" fmla="*/ 1688306 w 1916906"/>
                <a:gd name="connsiteY38" fmla="*/ 283368 h 554831"/>
                <a:gd name="connsiteX39" fmla="*/ 1709738 w 1916906"/>
                <a:gd name="connsiteY39" fmla="*/ 292893 h 554831"/>
                <a:gd name="connsiteX40" fmla="*/ 1764506 w 1916906"/>
                <a:gd name="connsiteY40" fmla="*/ 233362 h 554831"/>
                <a:gd name="connsiteX41" fmla="*/ 1802606 w 1916906"/>
                <a:gd name="connsiteY41" fmla="*/ 171450 h 554831"/>
                <a:gd name="connsiteX42" fmla="*/ 1831181 w 1916906"/>
                <a:gd name="connsiteY42" fmla="*/ 57150 h 554831"/>
                <a:gd name="connsiteX43" fmla="*/ 1881188 w 1916906"/>
                <a:gd name="connsiteY43" fmla="*/ 21431 h 554831"/>
                <a:gd name="connsiteX44" fmla="*/ 1900238 w 1916906"/>
                <a:gd name="connsiteY44" fmla="*/ 26193 h 554831"/>
                <a:gd name="connsiteX45" fmla="*/ 1916906 w 1916906"/>
                <a:gd name="connsiteY45" fmla="*/ 0 h 554831"/>
                <a:gd name="connsiteX0" fmla="*/ 0 w 1916906"/>
                <a:gd name="connsiteY0" fmla="*/ 554831 h 554831"/>
                <a:gd name="connsiteX1" fmla="*/ 38100 w 1916906"/>
                <a:gd name="connsiteY1" fmla="*/ 516731 h 554831"/>
                <a:gd name="connsiteX2" fmla="*/ 61913 w 1916906"/>
                <a:gd name="connsiteY2" fmla="*/ 526256 h 554831"/>
                <a:gd name="connsiteX3" fmla="*/ 95250 w 1916906"/>
                <a:gd name="connsiteY3" fmla="*/ 504825 h 554831"/>
                <a:gd name="connsiteX4" fmla="*/ 150019 w 1916906"/>
                <a:gd name="connsiteY4" fmla="*/ 511968 h 554831"/>
                <a:gd name="connsiteX5" fmla="*/ 188119 w 1916906"/>
                <a:gd name="connsiteY5" fmla="*/ 476250 h 554831"/>
                <a:gd name="connsiteX6" fmla="*/ 214313 w 1916906"/>
                <a:gd name="connsiteY6" fmla="*/ 464343 h 554831"/>
                <a:gd name="connsiteX7" fmla="*/ 240506 w 1916906"/>
                <a:gd name="connsiteY7" fmla="*/ 464343 h 554831"/>
                <a:gd name="connsiteX8" fmla="*/ 280988 w 1916906"/>
                <a:gd name="connsiteY8" fmla="*/ 452437 h 554831"/>
                <a:gd name="connsiteX9" fmla="*/ 352425 w 1916906"/>
                <a:gd name="connsiteY9" fmla="*/ 445293 h 554831"/>
                <a:gd name="connsiteX10" fmla="*/ 400050 w 1916906"/>
                <a:gd name="connsiteY10" fmla="*/ 426243 h 554831"/>
                <a:gd name="connsiteX11" fmla="*/ 469106 w 1916906"/>
                <a:gd name="connsiteY11" fmla="*/ 438150 h 554831"/>
                <a:gd name="connsiteX12" fmla="*/ 504825 w 1916906"/>
                <a:gd name="connsiteY12" fmla="*/ 423862 h 554831"/>
                <a:gd name="connsiteX13" fmla="*/ 566738 w 1916906"/>
                <a:gd name="connsiteY13" fmla="*/ 407193 h 554831"/>
                <a:gd name="connsiteX14" fmla="*/ 645319 w 1916906"/>
                <a:gd name="connsiteY14" fmla="*/ 416718 h 554831"/>
                <a:gd name="connsiteX15" fmla="*/ 666750 w 1916906"/>
                <a:gd name="connsiteY15" fmla="*/ 392906 h 554831"/>
                <a:gd name="connsiteX16" fmla="*/ 723900 w 1916906"/>
                <a:gd name="connsiteY16" fmla="*/ 385762 h 554831"/>
                <a:gd name="connsiteX17" fmla="*/ 773906 w 1916906"/>
                <a:gd name="connsiteY17" fmla="*/ 404812 h 554831"/>
                <a:gd name="connsiteX18" fmla="*/ 845344 w 1916906"/>
                <a:gd name="connsiteY18" fmla="*/ 388143 h 554831"/>
                <a:gd name="connsiteX19" fmla="*/ 869156 w 1916906"/>
                <a:gd name="connsiteY19" fmla="*/ 402431 h 554831"/>
                <a:gd name="connsiteX20" fmla="*/ 916781 w 1916906"/>
                <a:gd name="connsiteY20" fmla="*/ 383381 h 554831"/>
                <a:gd name="connsiteX21" fmla="*/ 978694 w 1916906"/>
                <a:gd name="connsiteY21" fmla="*/ 381000 h 554831"/>
                <a:gd name="connsiteX22" fmla="*/ 995363 w 1916906"/>
                <a:gd name="connsiteY22" fmla="*/ 359568 h 554831"/>
                <a:gd name="connsiteX23" fmla="*/ 1059656 w 1916906"/>
                <a:gd name="connsiteY23" fmla="*/ 383381 h 554831"/>
                <a:gd name="connsiteX24" fmla="*/ 1112044 w 1916906"/>
                <a:gd name="connsiteY24" fmla="*/ 373856 h 554831"/>
                <a:gd name="connsiteX25" fmla="*/ 1171575 w 1916906"/>
                <a:gd name="connsiteY25" fmla="*/ 364331 h 554831"/>
                <a:gd name="connsiteX26" fmla="*/ 1226344 w 1916906"/>
                <a:gd name="connsiteY26" fmla="*/ 330993 h 554831"/>
                <a:gd name="connsiteX27" fmla="*/ 1259681 w 1916906"/>
                <a:gd name="connsiteY27" fmla="*/ 333375 h 554831"/>
                <a:gd name="connsiteX28" fmla="*/ 1295400 w 1916906"/>
                <a:gd name="connsiteY28" fmla="*/ 300037 h 554831"/>
                <a:gd name="connsiteX29" fmla="*/ 1295400 w 1916906"/>
                <a:gd name="connsiteY29" fmla="*/ 300037 h 554831"/>
                <a:gd name="connsiteX30" fmla="*/ 1316831 w 1916906"/>
                <a:gd name="connsiteY30" fmla="*/ 307181 h 554831"/>
                <a:gd name="connsiteX31" fmla="*/ 1364456 w 1916906"/>
                <a:gd name="connsiteY31" fmla="*/ 283368 h 554831"/>
                <a:gd name="connsiteX32" fmla="*/ 1445419 w 1916906"/>
                <a:gd name="connsiteY32" fmla="*/ 292893 h 554831"/>
                <a:gd name="connsiteX33" fmla="*/ 1502569 w 1916906"/>
                <a:gd name="connsiteY33" fmla="*/ 273843 h 554831"/>
                <a:gd name="connsiteX34" fmla="*/ 1569244 w 1916906"/>
                <a:gd name="connsiteY34" fmla="*/ 283368 h 554831"/>
                <a:gd name="connsiteX35" fmla="*/ 1607344 w 1916906"/>
                <a:gd name="connsiteY35" fmla="*/ 304800 h 554831"/>
                <a:gd name="connsiteX36" fmla="*/ 1643063 w 1916906"/>
                <a:gd name="connsiteY36" fmla="*/ 297656 h 554831"/>
                <a:gd name="connsiteX37" fmla="*/ 1654969 w 1916906"/>
                <a:gd name="connsiteY37" fmla="*/ 314325 h 554831"/>
                <a:gd name="connsiteX38" fmla="*/ 1688306 w 1916906"/>
                <a:gd name="connsiteY38" fmla="*/ 283368 h 554831"/>
                <a:gd name="connsiteX39" fmla="*/ 1709738 w 1916906"/>
                <a:gd name="connsiteY39" fmla="*/ 292893 h 554831"/>
                <a:gd name="connsiteX40" fmla="*/ 1764506 w 1916906"/>
                <a:gd name="connsiteY40" fmla="*/ 233362 h 554831"/>
                <a:gd name="connsiteX41" fmla="*/ 1807369 w 1916906"/>
                <a:gd name="connsiteY41" fmla="*/ 176212 h 554831"/>
                <a:gd name="connsiteX42" fmla="*/ 1831181 w 1916906"/>
                <a:gd name="connsiteY42" fmla="*/ 57150 h 554831"/>
                <a:gd name="connsiteX43" fmla="*/ 1881188 w 1916906"/>
                <a:gd name="connsiteY43" fmla="*/ 21431 h 554831"/>
                <a:gd name="connsiteX44" fmla="*/ 1900238 w 1916906"/>
                <a:gd name="connsiteY44" fmla="*/ 26193 h 554831"/>
                <a:gd name="connsiteX45" fmla="*/ 1916906 w 1916906"/>
                <a:gd name="connsiteY45" fmla="*/ 0 h 55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16906" h="554831">
                  <a:moveTo>
                    <a:pt x="0" y="554831"/>
                  </a:moveTo>
                  <a:lnTo>
                    <a:pt x="38100" y="516731"/>
                  </a:lnTo>
                  <a:lnTo>
                    <a:pt x="61913" y="526256"/>
                  </a:lnTo>
                  <a:lnTo>
                    <a:pt x="95250" y="504825"/>
                  </a:lnTo>
                  <a:lnTo>
                    <a:pt x="150019" y="511968"/>
                  </a:lnTo>
                  <a:lnTo>
                    <a:pt x="188119" y="476250"/>
                  </a:lnTo>
                  <a:lnTo>
                    <a:pt x="214313" y="464343"/>
                  </a:lnTo>
                  <a:lnTo>
                    <a:pt x="240506" y="464343"/>
                  </a:lnTo>
                  <a:lnTo>
                    <a:pt x="280988" y="452437"/>
                  </a:lnTo>
                  <a:lnTo>
                    <a:pt x="352425" y="445293"/>
                  </a:lnTo>
                  <a:lnTo>
                    <a:pt x="400050" y="426243"/>
                  </a:lnTo>
                  <a:lnTo>
                    <a:pt x="469106" y="438150"/>
                  </a:lnTo>
                  <a:lnTo>
                    <a:pt x="504825" y="423862"/>
                  </a:lnTo>
                  <a:lnTo>
                    <a:pt x="566738" y="407193"/>
                  </a:lnTo>
                  <a:lnTo>
                    <a:pt x="645319" y="416718"/>
                  </a:lnTo>
                  <a:lnTo>
                    <a:pt x="666750" y="392906"/>
                  </a:lnTo>
                  <a:lnTo>
                    <a:pt x="723900" y="385762"/>
                  </a:lnTo>
                  <a:lnTo>
                    <a:pt x="773906" y="404812"/>
                  </a:lnTo>
                  <a:lnTo>
                    <a:pt x="845344" y="388143"/>
                  </a:lnTo>
                  <a:lnTo>
                    <a:pt x="869156" y="402431"/>
                  </a:lnTo>
                  <a:lnTo>
                    <a:pt x="916781" y="383381"/>
                  </a:lnTo>
                  <a:lnTo>
                    <a:pt x="978694" y="381000"/>
                  </a:lnTo>
                  <a:lnTo>
                    <a:pt x="995363" y="359568"/>
                  </a:lnTo>
                  <a:lnTo>
                    <a:pt x="1059656" y="383381"/>
                  </a:lnTo>
                  <a:lnTo>
                    <a:pt x="1112044" y="373856"/>
                  </a:lnTo>
                  <a:lnTo>
                    <a:pt x="1171575" y="364331"/>
                  </a:lnTo>
                  <a:lnTo>
                    <a:pt x="1226344" y="330993"/>
                  </a:lnTo>
                  <a:lnTo>
                    <a:pt x="1259681" y="333375"/>
                  </a:lnTo>
                  <a:lnTo>
                    <a:pt x="1295400" y="300037"/>
                  </a:lnTo>
                  <a:lnTo>
                    <a:pt x="1295400" y="300037"/>
                  </a:lnTo>
                  <a:lnTo>
                    <a:pt x="1316831" y="307181"/>
                  </a:lnTo>
                  <a:lnTo>
                    <a:pt x="1364456" y="283368"/>
                  </a:lnTo>
                  <a:lnTo>
                    <a:pt x="1445419" y="292893"/>
                  </a:lnTo>
                  <a:lnTo>
                    <a:pt x="1502569" y="273843"/>
                  </a:lnTo>
                  <a:lnTo>
                    <a:pt x="1569244" y="283368"/>
                  </a:lnTo>
                  <a:lnTo>
                    <a:pt x="1607344" y="304800"/>
                  </a:lnTo>
                  <a:lnTo>
                    <a:pt x="1643063" y="297656"/>
                  </a:lnTo>
                  <a:lnTo>
                    <a:pt x="1654969" y="314325"/>
                  </a:lnTo>
                  <a:lnTo>
                    <a:pt x="1688306" y="283368"/>
                  </a:lnTo>
                  <a:lnTo>
                    <a:pt x="1709738" y="292893"/>
                  </a:lnTo>
                  <a:lnTo>
                    <a:pt x="1764506" y="233362"/>
                  </a:lnTo>
                  <a:lnTo>
                    <a:pt x="1807369" y="176212"/>
                  </a:lnTo>
                  <a:lnTo>
                    <a:pt x="1831181" y="57150"/>
                  </a:lnTo>
                  <a:lnTo>
                    <a:pt x="1881188" y="21431"/>
                  </a:lnTo>
                  <a:lnTo>
                    <a:pt x="1900238" y="26193"/>
                  </a:lnTo>
                  <a:lnTo>
                    <a:pt x="1916906" y="0"/>
                  </a:lnTo>
                </a:path>
              </a:pathLst>
            </a:cu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Frihandsfigur: Form 21">
              <a:extLst>
                <a:ext uri="{FF2B5EF4-FFF2-40B4-BE49-F238E27FC236}">
                  <a16:creationId xmlns:a16="http://schemas.microsoft.com/office/drawing/2014/main" id="{2564637A-2AFC-F9D0-ADC4-79D2FBC60365}"/>
                </a:ext>
              </a:extLst>
            </p:cNvPr>
            <p:cNvSpPr/>
            <p:nvPr/>
          </p:nvSpPr>
          <p:spPr>
            <a:xfrm>
              <a:off x="4791436" y="5486400"/>
              <a:ext cx="1926431" cy="385763"/>
            </a:xfrm>
            <a:custGeom>
              <a:avLst/>
              <a:gdLst>
                <a:gd name="connsiteX0" fmla="*/ 0 w 1926431"/>
                <a:gd name="connsiteY0" fmla="*/ 383381 h 385763"/>
                <a:gd name="connsiteX1" fmla="*/ 28575 w 1926431"/>
                <a:gd name="connsiteY1" fmla="*/ 385763 h 385763"/>
                <a:gd name="connsiteX2" fmla="*/ 52387 w 1926431"/>
                <a:gd name="connsiteY2" fmla="*/ 364331 h 385763"/>
                <a:gd name="connsiteX3" fmla="*/ 90487 w 1926431"/>
                <a:gd name="connsiteY3" fmla="*/ 369094 h 385763"/>
                <a:gd name="connsiteX4" fmla="*/ 116681 w 1926431"/>
                <a:gd name="connsiteY4" fmla="*/ 371475 h 385763"/>
                <a:gd name="connsiteX5" fmla="*/ 147637 w 1926431"/>
                <a:gd name="connsiteY5" fmla="*/ 354806 h 385763"/>
                <a:gd name="connsiteX6" fmla="*/ 154781 w 1926431"/>
                <a:gd name="connsiteY6" fmla="*/ 369094 h 385763"/>
                <a:gd name="connsiteX7" fmla="*/ 185737 w 1926431"/>
                <a:gd name="connsiteY7" fmla="*/ 333375 h 385763"/>
                <a:gd name="connsiteX8" fmla="*/ 209550 w 1926431"/>
                <a:gd name="connsiteY8" fmla="*/ 300038 h 385763"/>
                <a:gd name="connsiteX9" fmla="*/ 247650 w 1926431"/>
                <a:gd name="connsiteY9" fmla="*/ 319088 h 385763"/>
                <a:gd name="connsiteX10" fmla="*/ 288131 w 1926431"/>
                <a:gd name="connsiteY10" fmla="*/ 314325 h 385763"/>
                <a:gd name="connsiteX11" fmla="*/ 319087 w 1926431"/>
                <a:gd name="connsiteY11" fmla="*/ 323850 h 385763"/>
                <a:gd name="connsiteX12" fmla="*/ 385762 w 1926431"/>
                <a:gd name="connsiteY12" fmla="*/ 314325 h 385763"/>
                <a:gd name="connsiteX13" fmla="*/ 426244 w 1926431"/>
                <a:gd name="connsiteY13" fmla="*/ 283369 h 385763"/>
                <a:gd name="connsiteX14" fmla="*/ 469106 w 1926431"/>
                <a:gd name="connsiteY14" fmla="*/ 288131 h 385763"/>
                <a:gd name="connsiteX15" fmla="*/ 490537 w 1926431"/>
                <a:gd name="connsiteY15" fmla="*/ 271463 h 385763"/>
                <a:gd name="connsiteX16" fmla="*/ 521494 w 1926431"/>
                <a:gd name="connsiteY16" fmla="*/ 290513 h 385763"/>
                <a:gd name="connsiteX17" fmla="*/ 559594 w 1926431"/>
                <a:gd name="connsiteY17" fmla="*/ 266700 h 385763"/>
                <a:gd name="connsiteX18" fmla="*/ 640556 w 1926431"/>
                <a:gd name="connsiteY18" fmla="*/ 276225 h 385763"/>
                <a:gd name="connsiteX19" fmla="*/ 650081 w 1926431"/>
                <a:gd name="connsiteY19" fmla="*/ 254794 h 385763"/>
                <a:gd name="connsiteX20" fmla="*/ 671512 w 1926431"/>
                <a:gd name="connsiteY20" fmla="*/ 245269 h 385763"/>
                <a:gd name="connsiteX21" fmla="*/ 692944 w 1926431"/>
                <a:gd name="connsiteY21" fmla="*/ 273844 h 385763"/>
                <a:gd name="connsiteX22" fmla="*/ 702469 w 1926431"/>
                <a:gd name="connsiteY22" fmla="*/ 254794 h 385763"/>
                <a:gd name="connsiteX23" fmla="*/ 752475 w 1926431"/>
                <a:gd name="connsiteY23" fmla="*/ 242888 h 385763"/>
                <a:gd name="connsiteX24" fmla="*/ 790575 w 1926431"/>
                <a:gd name="connsiteY24" fmla="*/ 257175 h 385763"/>
                <a:gd name="connsiteX25" fmla="*/ 826294 w 1926431"/>
                <a:gd name="connsiteY25" fmla="*/ 238125 h 385763"/>
                <a:gd name="connsiteX26" fmla="*/ 857250 w 1926431"/>
                <a:gd name="connsiteY26" fmla="*/ 245269 h 385763"/>
                <a:gd name="connsiteX27" fmla="*/ 864394 w 1926431"/>
                <a:gd name="connsiteY27" fmla="*/ 228600 h 385763"/>
                <a:gd name="connsiteX28" fmla="*/ 895350 w 1926431"/>
                <a:gd name="connsiteY28" fmla="*/ 209550 h 385763"/>
                <a:gd name="connsiteX29" fmla="*/ 919162 w 1926431"/>
                <a:gd name="connsiteY29" fmla="*/ 226219 h 385763"/>
                <a:gd name="connsiteX30" fmla="*/ 940594 w 1926431"/>
                <a:gd name="connsiteY30" fmla="*/ 214313 h 385763"/>
                <a:gd name="connsiteX31" fmla="*/ 983456 w 1926431"/>
                <a:gd name="connsiteY31" fmla="*/ 233363 h 385763"/>
                <a:gd name="connsiteX32" fmla="*/ 992981 w 1926431"/>
                <a:gd name="connsiteY32" fmla="*/ 202406 h 385763"/>
                <a:gd name="connsiteX33" fmla="*/ 1028700 w 1926431"/>
                <a:gd name="connsiteY33" fmla="*/ 202406 h 385763"/>
                <a:gd name="connsiteX34" fmla="*/ 1047750 w 1926431"/>
                <a:gd name="connsiteY34" fmla="*/ 252413 h 385763"/>
                <a:gd name="connsiteX35" fmla="*/ 1081087 w 1926431"/>
                <a:gd name="connsiteY35" fmla="*/ 240506 h 385763"/>
                <a:gd name="connsiteX36" fmla="*/ 1145381 w 1926431"/>
                <a:gd name="connsiteY36" fmla="*/ 257175 h 385763"/>
                <a:gd name="connsiteX37" fmla="*/ 1183481 w 1926431"/>
                <a:gd name="connsiteY37" fmla="*/ 228600 h 385763"/>
                <a:gd name="connsiteX38" fmla="*/ 1207294 w 1926431"/>
                <a:gd name="connsiteY38" fmla="*/ 240506 h 385763"/>
                <a:gd name="connsiteX39" fmla="*/ 1231106 w 1926431"/>
                <a:gd name="connsiteY39" fmla="*/ 211931 h 385763"/>
                <a:gd name="connsiteX40" fmla="*/ 1259681 w 1926431"/>
                <a:gd name="connsiteY40" fmla="*/ 238125 h 385763"/>
                <a:gd name="connsiteX41" fmla="*/ 1293019 w 1926431"/>
                <a:gd name="connsiteY41" fmla="*/ 183356 h 385763"/>
                <a:gd name="connsiteX42" fmla="*/ 1319212 w 1926431"/>
                <a:gd name="connsiteY42" fmla="*/ 211931 h 385763"/>
                <a:gd name="connsiteX43" fmla="*/ 1352550 w 1926431"/>
                <a:gd name="connsiteY43" fmla="*/ 164306 h 385763"/>
                <a:gd name="connsiteX44" fmla="*/ 1352550 w 1926431"/>
                <a:gd name="connsiteY44" fmla="*/ 164306 h 385763"/>
                <a:gd name="connsiteX45" fmla="*/ 1371600 w 1926431"/>
                <a:gd name="connsiteY45" fmla="*/ 154781 h 385763"/>
                <a:gd name="connsiteX46" fmla="*/ 1378744 w 1926431"/>
                <a:gd name="connsiteY46" fmla="*/ 185738 h 385763"/>
                <a:gd name="connsiteX47" fmla="*/ 1443037 w 1926431"/>
                <a:gd name="connsiteY47" fmla="*/ 192881 h 385763"/>
                <a:gd name="connsiteX48" fmla="*/ 1454944 w 1926431"/>
                <a:gd name="connsiteY48" fmla="*/ 164306 h 385763"/>
                <a:gd name="connsiteX49" fmla="*/ 1504950 w 1926431"/>
                <a:gd name="connsiteY49" fmla="*/ 159544 h 385763"/>
                <a:gd name="connsiteX50" fmla="*/ 1533525 w 1926431"/>
                <a:gd name="connsiteY50" fmla="*/ 135731 h 385763"/>
                <a:gd name="connsiteX51" fmla="*/ 1593056 w 1926431"/>
                <a:gd name="connsiteY51" fmla="*/ 138113 h 385763"/>
                <a:gd name="connsiteX52" fmla="*/ 1614487 w 1926431"/>
                <a:gd name="connsiteY52" fmla="*/ 197644 h 385763"/>
                <a:gd name="connsiteX53" fmla="*/ 1640681 w 1926431"/>
                <a:gd name="connsiteY53" fmla="*/ 200025 h 385763"/>
                <a:gd name="connsiteX54" fmla="*/ 1654969 w 1926431"/>
                <a:gd name="connsiteY54" fmla="*/ 233363 h 385763"/>
                <a:gd name="connsiteX55" fmla="*/ 1683544 w 1926431"/>
                <a:gd name="connsiteY55" fmla="*/ 173831 h 385763"/>
                <a:gd name="connsiteX56" fmla="*/ 1714500 w 1926431"/>
                <a:gd name="connsiteY56" fmla="*/ 178594 h 385763"/>
                <a:gd name="connsiteX57" fmla="*/ 1726406 w 1926431"/>
                <a:gd name="connsiteY57" fmla="*/ 121444 h 385763"/>
                <a:gd name="connsiteX58" fmla="*/ 1762125 w 1926431"/>
                <a:gd name="connsiteY58" fmla="*/ 102394 h 385763"/>
                <a:gd name="connsiteX59" fmla="*/ 1812131 w 1926431"/>
                <a:gd name="connsiteY59" fmla="*/ 111919 h 385763"/>
                <a:gd name="connsiteX60" fmla="*/ 1857375 w 1926431"/>
                <a:gd name="connsiteY60" fmla="*/ 2381 h 385763"/>
                <a:gd name="connsiteX61" fmla="*/ 1885950 w 1926431"/>
                <a:gd name="connsiteY61" fmla="*/ 0 h 385763"/>
                <a:gd name="connsiteX62" fmla="*/ 1893094 w 1926431"/>
                <a:gd name="connsiteY62" fmla="*/ 14288 h 385763"/>
                <a:gd name="connsiteX63" fmla="*/ 1926431 w 1926431"/>
                <a:gd name="connsiteY63" fmla="*/ 14288 h 38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926431" h="385763">
                  <a:moveTo>
                    <a:pt x="0" y="383381"/>
                  </a:moveTo>
                  <a:lnTo>
                    <a:pt x="28575" y="385763"/>
                  </a:lnTo>
                  <a:lnTo>
                    <a:pt x="52387" y="364331"/>
                  </a:lnTo>
                  <a:lnTo>
                    <a:pt x="90487" y="369094"/>
                  </a:lnTo>
                  <a:lnTo>
                    <a:pt x="116681" y="371475"/>
                  </a:lnTo>
                  <a:lnTo>
                    <a:pt x="147637" y="354806"/>
                  </a:lnTo>
                  <a:lnTo>
                    <a:pt x="154781" y="369094"/>
                  </a:lnTo>
                  <a:lnTo>
                    <a:pt x="185737" y="333375"/>
                  </a:lnTo>
                  <a:lnTo>
                    <a:pt x="209550" y="300038"/>
                  </a:lnTo>
                  <a:lnTo>
                    <a:pt x="247650" y="319088"/>
                  </a:lnTo>
                  <a:lnTo>
                    <a:pt x="288131" y="314325"/>
                  </a:lnTo>
                  <a:lnTo>
                    <a:pt x="319087" y="323850"/>
                  </a:lnTo>
                  <a:lnTo>
                    <a:pt x="385762" y="314325"/>
                  </a:lnTo>
                  <a:lnTo>
                    <a:pt x="426244" y="283369"/>
                  </a:lnTo>
                  <a:lnTo>
                    <a:pt x="469106" y="288131"/>
                  </a:lnTo>
                  <a:lnTo>
                    <a:pt x="490537" y="271463"/>
                  </a:lnTo>
                  <a:lnTo>
                    <a:pt x="521494" y="290513"/>
                  </a:lnTo>
                  <a:lnTo>
                    <a:pt x="559594" y="266700"/>
                  </a:lnTo>
                  <a:lnTo>
                    <a:pt x="640556" y="276225"/>
                  </a:lnTo>
                  <a:lnTo>
                    <a:pt x="650081" y="254794"/>
                  </a:lnTo>
                  <a:lnTo>
                    <a:pt x="671512" y="245269"/>
                  </a:lnTo>
                  <a:lnTo>
                    <a:pt x="692944" y="273844"/>
                  </a:lnTo>
                  <a:lnTo>
                    <a:pt x="702469" y="254794"/>
                  </a:lnTo>
                  <a:lnTo>
                    <a:pt x="752475" y="242888"/>
                  </a:lnTo>
                  <a:lnTo>
                    <a:pt x="790575" y="257175"/>
                  </a:lnTo>
                  <a:lnTo>
                    <a:pt x="826294" y="238125"/>
                  </a:lnTo>
                  <a:lnTo>
                    <a:pt x="857250" y="245269"/>
                  </a:lnTo>
                  <a:lnTo>
                    <a:pt x="864394" y="228600"/>
                  </a:lnTo>
                  <a:lnTo>
                    <a:pt x="895350" y="209550"/>
                  </a:lnTo>
                  <a:lnTo>
                    <a:pt x="919162" y="226219"/>
                  </a:lnTo>
                  <a:lnTo>
                    <a:pt x="940594" y="214313"/>
                  </a:lnTo>
                  <a:lnTo>
                    <a:pt x="983456" y="233363"/>
                  </a:lnTo>
                  <a:lnTo>
                    <a:pt x="992981" y="202406"/>
                  </a:lnTo>
                  <a:lnTo>
                    <a:pt x="1028700" y="202406"/>
                  </a:lnTo>
                  <a:lnTo>
                    <a:pt x="1047750" y="252413"/>
                  </a:lnTo>
                  <a:lnTo>
                    <a:pt x="1081087" y="240506"/>
                  </a:lnTo>
                  <a:lnTo>
                    <a:pt x="1145381" y="257175"/>
                  </a:lnTo>
                  <a:lnTo>
                    <a:pt x="1183481" y="228600"/>
                  </a:lnTo>
                  <a:lnTo>
                    <a:pt x="1207294" y="240506"/>
                  </a:lnTo>
                  <a:lnTo>
                    <a:pt x="1231106" y="211931"/>
                  </a:lnTo>
                  <a:lnTo>
                    <a:pt x="1259681" y="238125"/>
                  </a:lnTo>
                  <a:lnTo>
                    <a:pt x="1293019" y="183356"/>
                  </a:lnTo>
                  <a:lnTo>
                    <a:pt x="1319212" y="211931"/>
                  </a:lnTo>
                  <a:lnTo>
                    <a:pt x="1352550" y="164306"/>
                  </a:lnTo>
                  <a:lnTo>
                    <a:pt x="1352550" y="164306"/>
                  </a:lnTo>
                  <a:lnTo>
                    <a:pt x="1371600" y="154781"/>
                  </a:lnTo>
                  <a:lnTo>
                    <a:pt x="1378744" y="185738"/>
                  </a:lnTo>
                  <a:lnTo>
                    <a:pt x="1443037" y="192881"/>
                  </a:lnTo>
                  <a:lnTo>
                    <a:pt x="1454944" y="164306"/>
                  </a:lnTo>
                  <a:lnTo>
                    <a:pt x="1504950" y="159544"/>
                  </a:lnTo>
                  <a:lnTo>
                    <a:pt x="1533525" y="135731"/>
                  </a:lnTo>
                  <a:lnTo>
                    <a:pt x="1593056" y="138113"/>
                  </a:lnTo>
                  <a:lnTo>
                    <a:pt x="1614487" y="197644"/>
                  </a:lnTo>
                  <a:lnTo>
                    <a:pt x="1640681" y="200025"/>
                  </a:lnTo>
                  <a:lnTo>
                    <a:pt x="1654969" y="233363"/>
                  </a:lnTo>
                  <a:lnTo>
                    <a:pt x="1683544" y="173831"/>
                  </a:lnTo>
                  <a:lnTo>
                    <a:pt x="1714500" y="178594"/>
                  </a:lnTo>
                  <a:lnTo>
                    <a:pt x="1726406" y="121444"/>
                  </a:lnTo>
                  <a:lnTo>
                    <a:pt x="1762125" y="102394"/>
                  </a:lnTo>
                  <a:lnTo>
                    <a:pt x="1812131" y="111919"/>
                  </a:lnTo>
                  <a:lnTo>
                    <a:pt x="1857375" y="2381"/>
                  </a:lnTo>
                  <a:lnTo>
                    <a:pt x="1885950" y="0"/>
                  </a:lnTo>
                  <a:lnTo>
                    <a:pt x="1893094" y="14288"/>
                  </a:lnTo>
                  <a:lnTo>
                    <a:pt x="1926431" y="14288"/>
                  </a:lnTo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3" name="Frihandsfigur: Form 52">
              <a:extLst>
                <a:ext uri="{FF2B5EF4-FFF2-40B4-BE49-F238E27FC236}">
                  <a16:creationId xmlns:a16="http://schemas.microsoft.com/office/drawing/2014/main" id="{E798C3B3-A646-29A3-23B1-8E8A374A62F2}"/>
                </a:ext>
              </a:extLst>
            </p:cNvPr>
            <p:cNvSpPr/>
            <p:nvPr/>
          </p:nvSpPr>
          <p:spPr>
            <a:xfrm>
              <a:off x="4791436" y="5203031"/>
              <a:ext cx="1919287" cy="711994"/>
            </a:xfrm>
            <a:custGeom>
              <a:avLst/>
              <a:gdLst>
                <a:gd name="connsiteX0" fmla="*/ 0 w 1919287"/>
                <a:gd name="connsiteY0" fmla="*/ 711994 h 711994"/>
                <a:gd name="connsiteX1" fmla="*/ 50006 w 1919287"/>
                <a:gd name="connsiteY1" fmla="*/ 683419 h 711994"/>
                <a:gd name="connsiteX2" fmla="*/ 50006 w 1919287"/>
                <a:gd name="connsiteY2" fmla="*/ 664369 h 711994"/>
                <a:gd name="connsiteX3" fmla="*/ 107156 w 1919287"/>
                <a:gd name="connsiteY3" fmla="*/ 640557 h 711994"/>
                <a:gd name="connsiteX4" fmla="*/ 138112 w 1919287"/>
                <a:gd name="connsiteY4" fmla="*/ 654844 h 711994"/>
                <a:gd name="connsiteX5" fmla="*/ 152400 w 1919287"/>
                <a:gd name="connsiteY5" fmla="*/ 642938 h 711994"/>
                <a:gd name="connsiteX6" fmla="*/ 164306 w 1919287"/>
                <a:gd name="connsiteY6" fmla="*/ 673894 h 711994"/>
                <a:gd name="connsiteX7" fmla="*/ 211931 w 1919287"/>
                <a:gd name="connsiteY7" fmla="*/ 607219 h 711994"/>
                <a:gd name="connsiteX8" fmla="*/ 245269 w 1919287"/>
                <a:gd name="connsiteY8" fmla="*/ 619125 h 711994"/>
                <a:gd name="connsiteX9" fmla="*/ 264319 w 1919287"/>
                <a:gd name="connsiteY9" fmla="*/ 597694 h 711994"/>
                <a:gd name="connsiteX10" fmla="*/ 288131 w 1919287"/>
                <a:gd name="connsiteY10" fmla="*/ 611982 h 711994"/>
                <a:gd name="connsiteX11" fmla="*/ 316706 w 1919287"/>
                <a:gd name="connsiteY11" fmla="*/ 597694 h 711994"/>
                <a:gd name="connsiteX12" fmla="*/ 340519 w 1919287"/>
                <a:gd name="connsiteY12" fmla="*/ 626269 h 711994"/>
                <a:gd name="connsiteX13" fmla="*/ 361950 w 1919287"/>
                <a:gd name="connsiteY13" fmla="*/ 583407 h 711994"/>
                <a:gd name="connsiteX14" fmla="*/ 402431 w 1919287"/>
                <a:gd name="connsiteY14" fmla="*/ 571500 h 711994"/>
                <a:gd name="connsiteX15" fmla="*/ 452437 w 1919287"/>
                <a:gd name="connsiteY15" fmla="*/ 616744 h 711994"/>
                <a:gd name="connsiteX16" fmla="*/ 492919 w 1919287"/>
                <a:gd name="connsiteY16" fmla="*/ 604838 h 711994"/>
                <a:gd name="connsiteX17" fmla="*/ 509587 w 1919287"/>
                <a:gd name="connsiteY17" fmla="*/ 631032 h 711994"/>
                <a:gd name="connsiteX18" fmla="*/ 511969 w 1919287"/>
                <a:gd name="connsiteY18" fmla="*/ 583407 h 711994"/>
                <a:gd name="connsiteX19" fmla="*/ 542925 w 1919287"/>
                <a:gd name="connsiteY19" fmla="*/ 573882 h 711994"/>
                <a:gd name="connsiteX20" fmla="*/ 554831 w 1919287"/>
                <a:gd name="connsiteY20" fmla="*/ 557213 h 711994"/>
                <a:gd name="connsiteX21" fmla="*/ 585787 w 1919287"/>
                <a:gd name="connsiteY21" fmla="*/ 583407 h 711994"/>
                <a:gd name="connsiteX22" fmla="*/ 607219 w 1919287"/>
                <a:gd name="connsiteY22" fmla="*/ 554832 h 711994"/>
                <a:gd name="connsiteX23" fmla="*/ 650081 w 1919287"/>
                <a:gd name="connsiteY23" fmla="*/ 576263 h 711994"/>
                <a:gd name="connsiteX24" fmla="*/ 666750 w 1919287"/>
                <a:gd name="connsiteY24" fmla="*/ 550069 h 711994"/>
                <a:gd name="connsiteX25" fmla="*/ 692944 w 1919287"/>
                <a:gd name="connsiteY25" fmla="*/ 581025 h 711994"/>
                <a:gd name="connsiteX26" fmla="*/ 728662 w 1919287"/>
                <a:gd name="connsiteY26" fmla="*/ 559594 h 711994"/>
                <a:gd name="connsiteX27" fmla="*/ 807244 w 1919287"/>
                <a:gd name="connsiteY27" fmla="*/ 554832 h 711994"/>
                <a:gd name="connsiteX28" fmla="*/ 828675 w 1919287"/>
                <a:gd name="connsiteY28" fmla="*/ 566738 h 711994"/>
                <a:gd name="connsiteX29" fmla="*/ 850106 w 1919287"/>
                <a:gd name="connsiteY29" fmla="*/ 559594 h 711994"/>
                <a:gd name="connsiteX30" fmla="*/ 869156 w 1919287"/>
                <a:gd name="connsiteY30" fmla="*/ 573882 h 711994"/>
                <a:gd name="connsiteX31" fmla="*/ 909637 w 1919287"/>
                <a:gd name="connsiteY31" fmla="*/ 578644 h 711994"/>
                <a:gd name="connsiteX32" fmla="*/ 945356 w 1919287"/>
                <a:gd name="connsiteY32" fmla="*/ 557213 h 711994"/>
                <a:gd name="connsiteX33" fmla="*/ 973931 w 1919287"/>
                <a:gd name="connsiteY33" fmla="*/ 557213 h 711994"/>
                <a:gd name="connsiteX34" fmla="*/ 1012031 w 1919287"/>
                <a:gd name="connsiteY34" fmla="*/ 533400 h 711994"/>
                <a:gd name="connsiteX35" fmla="*/ 1031081 w 1919287"/>
                <a:gd name="connsiteY35" fmla="*/ 561975 h 711994"/>
                <a:gd name="connsiteX36" fmla="*/ 1085850 w 1919287"/>
                <a:gd name="connsiteY36" fmla="*/ 545307 h 711994"/>
                <a:gd name="connsiteX37" fmla="*/ 1135856 w 1919287"/>
                <a:gd name="connsiteY37" fmla="*/ 514350 h 711994"/>
                <a:gd name="connsiteX38" fmla="*/ 1154906 w 1919287"/>
                <a:gd name="connsiteY38" fmla="*/ 526257 h 711994"/>
                <a:gd name="connsiteX39" fmla="*/ 1178719 w 1919287"/>
                <a:gd name="connsiteY39" fmla="*/ 495300 h 711994"/>
                <a:gd name="connsiteX40" fmla="*/ 1216819 w 1919287"/>
                <a:gd name="connsiteY40" fmla="*/ 492919 h 711994"/>
                <a:gd name="connsiteX41" fmla="*/ 1250156 w 1919287"/>
                <a:gd name="connsiteY41" fmla="*/ 483394 h 711994"/>
                <a:gd name="connsiteX42" fmla="*/ 1293019 w 1919287"/>
                <a:gd name="connsiteY42" fmla="*/ 433388 h 711994"/>
                <a:gd name="connsiteX43" fmla="*/ 1333500 w 1919287"/>
                <a:gd name="connsiteY43" fmla="*/ 428625 h 711994"/>
                <a:gd name="connsiteX44" fmla="*/ 1369219 w 1919287"/>
                <a:gd name="connsiteY44" fmla="*/ 435769 h 711994"/>
                <a:gd name="connsiteX45" fmla="*/ 1390650 w 1919287"/>
                <a:gd name="connsiteY45" fmla="*/ 407194 h 711994"/>
                <a:gd name="connsiteX46" fmla="*/ 1431131 w 1919287"/>
                <a:gd name="connsiteY46" fmla="*/ 423863 h 711994"/>
                <a:gd name="connsiteX47" fmla="*/ 1450181 w 1919287"/>
                <a:gd name="connsiteY47" fmla="*/ 442913 h 711994"/>
                <a:gd name="connsiteX48" fmla="*/ 1500187 w 1919287"/>
                <a:gd name="connsiteY48" fmla="*/ 416719 h 711994"/>
                <a:gd name="connsiteX49" fmla="*/ 1514475 w 1919287"/>
                <a:gd name="connsiteY49" fmla="*/ 440532 h 711994"/>
                <a:gd name="connsiteX50" fmla="*/ 1550194 w 1919287"/>
                <a:gd name="connsiteY50" fmla="*/ 438150 h 711994"/>
                <a:gd name="connsiteX51" fmla="*/ 1566862 w 1919287"/>
                <a:gd name="connsiteY51" fmla="*/ 459582 h 711994"/>
                <a:gd name="connsiteX52" fmla="*/ 1597819 w 1919287"/>
                <a:gd name="connsiteY52" fmla="*/ 433388 h 711994"/>
                <a:gd name="connsiteX53" fmla="*/ 1643062 w 1919287"/>
                <a:gd name="connsiteY53" fmla="*/ 431007 h 711994"/>
                <a:gd name="connsiteX54" fmla="*/ 1671637 w 1919287"/>
                <a:gd name="connsiteY54" fmla="*/ 447675 h 711994"/>
                <a:gd name="connsiteX55" fmla="*/ 1695450 w 1919287"/>
                <a:gd name="connsiteY55" fmla="*/ 421482 h 711994"/>
                <a:gd name="connsiteX56" fmla="*/ 1716881 w 1919287"/>
                <a:gd name="connsiteY56" fmla="*/ 440532 h 711994"/>
                <a:gd name="connsiteX57" fmla="*/ 1764506 w 1919287"/>
                <a:gd name="connsiteY57" fmla="*/ 395288 h 711994"/>
                <a:gd name="connsiteX58" fmla="*/ 1766887 w 1919287"/>
                <a:gd name="connsiteY58" fmla="*/ 366713 h 711994"/>
                <a:gd name="connsiteX59" fmla="*/ 1802606 w 1919287"/>
                <a:gd name="connsiteY59" fmla="*/ 271463 h 711994"/>
                <a:gd name="connsiteX60" fmla="*/ 1814512 w 1919287"/>
                <a:gd name="connsiteY60" fmla="*/ 164307 h 711994"/>
                <a:gd name="connsiteX61" fmla="*/ 1819275 w 1919287"/>
                <a:gd name="connsiteY61" fmla="*/ 107157 h 711994"/>
                <a:gd name="connsiteX62" fmla="*/ 1857375 w 1919287"/>
                <a:gd name="connsiteY62" fmla="*/ 69057 h 711994"/>
                <a:gd name="connsiteX63" fmla="*/ 1881187 w 1919287"/>
                <a:gd name="connsiteY63" fmla="*/ 38100 h 711994"/>
                <a:gd name="connsiteX64" fmla="*/ 1895475 w 1919287"/>
                <a:gd name="connsiteY64" fmla="*/ 47625 h 711994"/>
                <a:gd name="connsiteX65" fmla="*/ 1919287 w 1919287"/>
                <a:gd name="connsiteY65" fmla="*/ 0 h 71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919287" h="711994">
                  <a:moveTo>
                    <a:pt x="0" y="711994"/>
                  </a:moveTo>
                  <a:lnTo>
                    <a:pt x="50006" y="683419"/>
                  </a:lnTo>
                  <a:lnTo>
                    <a:pt x="50006" y="664369"/>
                  </a:lnTo>
                  <a:lnTo>
                    <a:pt x="107156" y="640557"/>
                  </a:lnTo>
                  <a:lnTo>
                    <a:pt x="138112" y="654844"/>
                  </a:lnTo>
                  <a:lnTo>
                    <a:pt x="152400" y="642938"/>
                  </a:lnTo>
                  <a:lnTo>
                    <a:pt x="164306" y="673894"/>
                  </a:lnTo>
                  <a:lnTo>
                    <a:pt x="211931" y="607219"/>
                  </a:lnTo>
                  <a:lnTo>
                    <a:pt x="245269" y="619125"/>
                  </a:lnTo>
                  <a:lnTo>
                    <a:pt x="264319" y="597694"/>
                  </a:lnTo>
                  <a:lnTo>
                    <a:pt x="288131" y="611982"/>
                  </a:lnTo>
                  <a:lnTo>
                    <a:pt x="316706" y="597694"/>
                  </a:lnTo>
                  <a:lnTo>
                    <a:pt x="340519" y="626269"/>
                  </a:lnTo>
                  <a:lnTo>
                    <a:pt x="361950" y="583407"/>
                  </a:lnTo>
                  <a:lnTo>
                    <a:pt x="402431" y="571500"/>
                  </a:lnTo>
                  <a:lnTo>
                    <a:pt x="452437" y="616744"/>
                  </a:lnTo>
                  <a:lnTo>
                    <a:pt x="492919" y="604838"/>
                  </a:lnTo>
                  <a:lnTo>
                    <a:pt x="509587" y="631032"/>
                  </a:lnTo>
                  <a:lnTo>
                    <a:pt x="511969" y="583407"/>
                  </a:lnTo>
                  <a:lnTo>
                    <a:pt x="542925" y="573882"/>
                  </a:lnTo>
                  <a:lnTo>
                    <a:pt x="554831" y="557213"/>
                  </a:lnTo>
                  <a:lnTo>
                    <a:pt x="585787" y="583407"/>
                  </a:lnTo>
                  <a:lnTo>
                    <a:pt x="607219" y="554832"/>
                  </a:lnTo>
                  <a:lnTo>
                    <a:pt x="650081" y="576263"/>
                  </a:lnTo>
                  <a:lnTo>
                    <a:pt x="666750" y="550069"/>
                  </a:lnTo>
                  <a:lnTo>
                    <a:pt x="692944" y="581025"/>
                  </a:lnTo>
                  <a:lnTo>
                    <a:pt x="728662" y="559594"/>
                  </a:lnTo>
                  <a:lnTo>
                    <a:pt x="807244" y="554832"/>
                  </a:lnTo>
                  <a:lnTo>
                    <a:pt x="828675" y="566738"/>
                  </a:lnTo>
                  <a:lnTo>
                    <a:pt x="850106" y="559594"/>
                  </a:lnTo>
                  <a:lnTo>
                    <a:pt x="869156" y="573882"/>
                  </a:lnTo>
                  <a:lnTo>
                    <a:pt x="909637" y="578644"/>
                  </a:lnTo>
                  <a:lnTo>
                    <a:pt x="945356" y="557213"/>
                  </a:lnTo>
                  <a:lnTo>
                    <a:pt x="973931" y="557213"/>
                  </a:lnTo>
                  <a:lnTo>
                    <a:pt x="1012031" y="533400"/>
                  </a:lnTo>
                  <a:lnTo>
                    <a:pt x="1031081" y="561975"/>
                  </a:lnTo>
                  <a:lnTo>
                    <a:pt x="1085850" y="545307"/>
                  </a:lnTo>
                  <a:lnTo>
                    <a:pt x="1135856" y="514350"/>
                  </a:lnTo>
                  <a:lnTo>
                    <a:pt x="1154906" y="526257"/>
                  </a:lnTo>
                  <a:lnTo>
                    <a:pt x="1178719" y="495300"/>
                  </a:lnTo>
                  <a:lnTo>
                    <a:pt x="1216819" y="492919"/>
                  </a:lnTo>
                  <a:lnTo>
                    <a:pt x="1250156" y="483394"/>
                  </a:lnTo>
                  <a:lnTo>
                    <a:pt x="1293019" y="433388"/>
                  </a:lnTo>
                  <a:lnTo>
                    <a:pt x="1333500" y="428625"/>
                  </a:lnTo>
                  <a:lnTo>
                    <a:pt x="1369219" y="435769"/>
                  </a:lnTo>
                  <a:lnTo>
                    <a:pt x="1390650" y="407194"/>
                  </a:lnTo>
                  <a:lnTo>
                    <a:pt x="1431131" y="423863"/>
                  </a:lnTo>
                  <a:lnTo>
                    <a:pt x="1450181" y="442913"/>
                  </a:lnTo>
                  <a:lnTo>
                    <a:pt x="1500187" y="416719"/>
                  </a:lnTo>
                  <a:lnTo>
                    <a:pt x="1514475" y="440532"/>
                  </a:lnTo>
                  <a:lnTo>
                    <a:pt x="1550194" y="438150"/>
                  </a:lnTo>
                  <a:lnTo>
                    <a:pt x="1566862" y="459582"/>
                  </a:lnTo>
                  <a:lnTo>
                    <a:pt x="1597819" y="433388"/>
                  </a:lnTo>
                  <a:lnTo>
                    <a:pt x="1643062" y="431007"/>
                  </a:lnTo>
                  <a:lnTo>
                    <a:pt x="1671637" y="447675"/>
                  </a:lnTo>
                  <a:lnTo>
                    <a:pt x="1695450" y="421482"/>
                  </a:lnTo>
                  <a:lnTo>
                    <a:pt x="1716881" y="440532"/>
                  </a:lnTo>
                  <a:lnTo>
                    <a:pt x="1764506" y="395288"/>
                  </a:lnTo>
                  <a:lnTo>
                    <a:pt x="1766887" y="366713"/>
                  </a:lnTo>
                  <a:lnTo>
                    <a:pt x="1802606" y="271463"/>
                  </a:lnTo>
                  <a:lnTo>
                    <a:pt x="1814512" y="164307"/>
                  </a:lnTo>
                  <a:lnTo>
                    <a:pt x="1819275" y="107157"/>
                  </a:lnTo>
                  <a:lnTo>
                    <a:pt x="1857375" y="69057"/>
                  </a:lnTo>
                  <a:lnTo>
                    <a:pt x="1881187" y="38100"/>
                  </a:lnTo>
                  <a:lnTo>
                    <a:pt x="1895475" y="47625"/>
                  </a:lnTo>
                  <a:lnTo>
                    <a:pt x="1919287" y="0"/>
                  </a:lnTo>
                </a:path>
              </a:pathLst>
            </a:cu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88" name="textruta 87">
            <a:extLst>
              <a:ext uri="{FF2B5EF4-FFF2-40B4-BE49-F238E27FC236}">
                <a16:creationId xmlns:a16="http://schemas.microsoft.com/office/drawing/2014/main" id="{89956F2B-6087-9C0B-EF77-02B7A6FB2F8F}"/>
              </a:ext>
            </a:extLst>
          </p:cNvPr>
          <p:cNvSpPr txBox="1"/>
          <p:nvPr/>
        </p:nvSpPr>
        <p:spPr>
          <a:xfrm>
            <a:off x="-3149629" y="6039178"/>
            <a:ext cx="22384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dirty="0">
                <a:latin typeface="Roboto" panose="02000000000000000000" pitchFamily="2" charset="0"/>
                <a:ea typeface="Roboto" panose="02000000000000000000" pitchFamily="2" charset="0"/>
              </a:rPr>
              <a:t>2011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1" name="textruta 90">
            <a:extLst>
              <a:ext uri="{FF2B5EF4-FFF2-40B4-BE49-F238E27FC236}">
                <a16:creationId xmlns:a16="http://schemas.microsoft.com/office/drawing/2014/main" id="{4D94CCE5-406E-7E7E-7400-18E684FC2AEF}"/>
              </a:ext>
            </a:extLst>
          </p:cNvPr>
          <p:cNvSpPr txBox="1"/>
          <p:nvPr/>
        </p:nvSpPr>
        <p:spPr>
          <a:xfrm>
            <a:off x="-1208692" y="6039178"/>
            <a:ext cx="22384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dirty="0">
                <a:latin typeface="Roboto" panose="02000000000000000000" pitchFamily="2" charset="0"/>
                <a:ea typeface="Roboto" panose="02000000000000000000" pitchFamily="2" charset="0"/>
              </a:rPr>
              <a:t>2022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3" name="textruta 102">
            <a:extLst>
              <a:ext uri="{FF2B5EF4-FFF2-40B4-BE49-F238E27FC236}">
                <a16:creationId xmlns:a16="http://schemas.microsoft.com/office/drawing/2014/main" id="{54FBF9A3-7D90-DE46-6B8A-EB5DEE3387C1}"/>
              </a:ext>
            </a:extLst>
          </p:cNvPr>
          <p:cNvSpPr txBox="1"/>
          <p:nvPr/>
        </p:nvSpPr>
        <p:spPr>
          <a:xfrm>
            <a:off x="-3386489" y="5936718"/>
            <a:ext cx="22384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dirty="0">
                <a:latin typeface="Roboto" panose="02000000000000000000" pitchFamily="2" charset="0"/>
                <a:ea typeface="Roboto" panose="02000000000000000000" pitchFamily="2" charset="0"/>
              </a:rPr>
              <a:t>90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7" name="textruta 106">
            <a:extLst>
              <a:ext uri="{FF2B5EF4-FFF2-40B4-BE49-F238E27FC236}">
                <a16:creationId xmlns:a16="http://schemas.microsoft.com/office/drawing/2014/main" id="{4E24B113-3984-065F-1A05-EFF16160CC15}"/>
              </a:ext>
            </a:extLst>
          </p:cNvPr>
          <p:cNvSpPr txBox="1"/>
          <p:nvPr/>
        </p:nvSpPr>
        <p:spPr>
          <a:xfrm>
            <a:off x="-3386489" y="5678037"/>
            <a:ext cx="22384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dirty="0">
                <a:latin typeface="Roboto" panose="02000000000000000000" pitchFamily="2" charset="0"/>
                <a:ea typeface="Roboto" panose="02000000000000000000" pitchFamily="2" charset="0"/>
              </a:rPr>
              <a:t>100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8" name="textruta 107">
            <a:extLst>
              <a:ext uri="{FF2B5EF4-FFF2-40B4-BE49-F238E27FC236}">
                <a16:creationId xmlns:a16="http://schemas.microsoft.com/office/drawing/2014/main" id="{B4C02205-E46D-D9B8-A946-FBA0E714ABC1}"/>
              </a:ext>
            </a:extLst>
          </p:cNvPr>
          <p:cNvSpPr txBox="1"/>
          <p:nvPr/>
        </p:nvSpPr>
        <p:spPr>
          <a:xfrm>
            <a:off x="-3386489" y="5419355"/>
            <a:ext cx="22384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dirty="0">
                <a:latin typeface="Roboto" panose="02000000000000000000" pitchFamily="2" charset="0"/>
                <a:ea typeface="Roboto" panose="02000000000000000000" pitchFamily="2" charset="0"/>
              </a:rPr>
              <a:t>110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1" name="textruta 110">
            <a:extLst>
              <a:ext uri="{FF2B5EF4-FFF2-40B4-BE49-F238E27FC236}">
                <a16:creationId xmlns:a16="http://schemas.microsoft.com/office/drawing/2014/main" id="{07B3C987-C4C3-B278-83EE-44A8F4E66D39}"/>
              </a:ext>
            </a:extLst>
          </p:cNvPr>
          <p:cNvSpPr txBox="1"/>
          <p:nvPr/>
        </p:nvSpPr>
        <p:spPr>
          <a:xfrm>
            <a:off x="-3386489" y="5160673"/>
            <a:ext cx="22384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dirty="0">
                <a:latin typeface="Roboto" panose="02000000000000000000" pitchFamily="2" charset="0"/>
                <a:ea typeface="Roboto" panose="02000000000000000000" pitchFamily="2" charset="0"/>
              </a:rPr>
              <a:t>120</a:t>
            </a:r>
            <a:endParaRPr lang="sv-SE" sz="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FA47207B-C405-BA1D-FB29-5BD3E30D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71360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901B8-045B-F21A-102C-53A4504B3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XL_CHART_OBJ_PPT_TOT_Q_EBITA_inkl_R12_9Q">
            <a:extLst>
              <a:ext uri="{FF2B5EF4-FFF2-40B4-BE49-F238E27FC236}">
                <a16:creationId xmlns:a16="http://schemas.microsoft.com/office/drawing/2014/main" id="{44F0C101-5F43-4211-A6BF-B820F39D5B1A}"/>
              </a:ext>
            </a:extLst>
          </p:cNvPr>
          <p:cNvGraphicFramePr>
            <a:graphicFrameLocks/>
          </p:cNvGraphicFramePr>
          <p:nvPr/>
        </p:nvGraphicFramePr>
        <p:xfrm>
          <a:off x="4211637" y="2311478"/>
          <a:ext cx="2991600" cy="338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ubrik 1">
            <a:extLst>
              <a:ext uri="{FF2B5EF4-FFF2-40B4-BE49-F238E27FC236}">
                <a16:creationId xmlns:a16="http://schemas.microsoft.com/office/drawing/2014/main" id="{1590C524-C66E-3059-8819-3DF9891F0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616188"/>
            <a:ext cx="8766630" cy="989892"/>
          </a:xfrm>
        </p:spPr>
        <p:txBody>
          <a:bodyPr/>
          <a:lstStyle/>
          <a:p>
            <a:r>
              <a:rPr lang="sv-SE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Fortsatt fokus på lönsamhet före volym</a:t>
            </a:r>
            <a:r>
              <a:rPr lang="sv-SE" dirty="0"/>
              <a:t> för att nå l</a:t>
            </a:r>
            <a:r>
              <a:rPr lang="sv-SE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ångsiktiga mål på minst 5%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26C3D71-BD84-91B6-B7FC-F81881061618}"/>
              </a:ext>
            </a:extLst>
          </p:cNvPr>
          <p:cNvSpPr txBox="1"/>
          <p:nvPr/>
        </p:nvSpPr>
        <p:spPr>
          <a:xfrm>
            <a:off x="508000" y="1789502"/>
            <a:ext cx="299190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srgbClr val="7D7C7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Nettoomsättning (Mkr)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E21A6343-4313-6D27-A84C-83C1E4ADB7B3}"/>
              </a:ext>
            </a:extLst>
          </p:cNvPr>
          <p:cNvCxnSpPr>
            <a:cxnSpLocks/>
          </p:cNvCxnSpPr>
          <p:nvPr/>
        </p:nvCxnSpPr>
        <p:spPr>
          <a:xfrm>
            <a:off x="508000" y="2121591"/>
            <a:ext cx="299190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ruta 13">
            <a:extLst>
              <a:ext uri="{FF2B5EF4-FFF2-40B4-BE49-F238E27FC236}">
                <a16:creationId xmlns:a16="http://schemas.microsoft.com/office/drawing/2014/main" id="{0E373A6D-D3D9-F1ED-A48F-44E9EEBA2E45}"/>
              </a:ext>
            </a:extLst>
          </p:cNvPr>
          <p:cNvSpPr txBox="1"/>
          <p:nvPr/>
        </p:nvSpPr>
        <p:spPr>
          <a:xfrm>
            <a:off x="4203699" y="1789502"/>
            <a:ext cx="299190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srgbClr val="7D7C7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EBITA (Mkr)</a:t>
            </a:r>
          </a:p>
        </p:txBody>
      </p: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53449571-517A-6997-CD0B-6BAB2664F8CF}"/>
              </a:ext>
            </a:extLst>
          </p:cNvPr>
          <p:cNvCxnSpPr>
            <a:cxnSpLocks/>
          </p:cNvCxnSpPr>
          <p:nvPr/>
        </p:nvCxnSpPr>
        <p:spPr>
          <a:xfrm>
            <a:off x="4203699" y="2121591"/>
            <a:ext cx="299190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2A43AC94-A2AB-01BA-9BD3-417391B0F52D}"/>
              </a:ext>
            </a:extLst>
          </p:cNvPr>
          <p:cNvSpPr txBox="1"/>
          <p:nvPr/>
        </p:nvSpPr>
        <p:spPr>
          <a:xfrm>
            <a:off x="7899400" y="1789502"/>
            <a:ext cx="299190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srgbClr val="7D7C7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EBITA (%)</a:t>
            </a:r>
          </a:p>
        </p:txBody>
      </p:sp>
      <p:cxnSp>
        <p:nvCxnSpPr>
          <p:cNvPr id="19" name="Rak koppling 18">
            <a:extLst>
              <a:ext uri="{FF2B5EF4-FFF2-40B4-BE49-F238E27FC236}">
                <a16:creationId xmlns:a16="http://schemas.microsoft.com/office/drawing/2014/main" id="{D67CCF03-151E-69AF-C82C-57E567672BC0}"/>
              </a:ext>
            </a:extLst>
          </p:cNvPr>
          <p:cNvCxnSpPr>
            <a:cxnSpLocks/>
          </p:cNvCxnSpPr>
          <p:nvPr/>
        </p:nvCxnSpPr>
        <p:spPr>
          <a:xfrm>
            <a:off x="7899400" y="2121591"/>
            <a:ext cx="299190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XL_CHART_OBJ_PPT_TOT_Q_SEG_Nettooms_flerfärgad_inkl_R12_8Q">
            <a:extLst>
              <a:ext uri="{FF2B5EF4-FFF2-40B4-BE49-F238E27FC236}">
                <a16:creationId xmlns:a16="http://schemas.microsoft.com/office/drawing/2014/main" id="{5B2499D5-9C31-43C7-9CC2-59E3DEBD8FBD}"/>
              </a:ext>
            </a:extLst>
          </p:cNvPr>
          <p:cNvGraphicFramePr>
            <a:graphicFrameLocks/>
          </p:cNvGraphicFramePr>
          <p:nvPr/>
        </p:nvGraphicFramePr>
        <p:xfrm>
          <a:off x="508301" y="2311479"/>
          <a:ext cx="2991601" cy="3387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218C17C-C764-D83B-C0CA-06F29D4CB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Årsstämma 2025 - Falun 12 maj 2025</a:t>
            </a:r>
          </a:p>
        </p:txBody>
      </p:sp>
      <p:graphicFrame>
        <p:nvGraphicFramePr>
          <p:cNvPr id="13" name="XL_CHART_OBJ_PPT_TOT_Q_EBITA_marginal_9Q">
            <a:extLst>
              <a:ext uri="{FF2B5EF4-FFF2-40B4-BE49-F238E27FC236}">
                <a16:creationId xmlns:a16="http://schemas.microsoft.com/office/drawing/2014/main" id="{B1E7693E-82F4-4566-B8B5-8B06F671BEF6}"/>
              </a:ext>
            </a:extLst>
          </p:cNvPr>
          <p:cNvGraphicFramePr>
            <a:graphicFrameLocks/>
          </p:cNvGraphicFramePr>
          <p:nvPr/>
        </p:nvGraphicFramePr>
        <p:xfrm>
          <a:off x="7664121" y="2296292"/>
          <a:ext cx="2991600" cy="338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" name="Grupp 2">
            <a:extLst>
              <a:ext uri="{FF2B5EF4-FFF2-40B4-BE49-F238E27FC236}">
                <a16:creationId xmlns:a16="http://schemas.microsoft.com/office/drawing/2014/main" id="{9C5325BF-7239-2E07-A3AB-0A5E0EB18DEB}"/>
              </a:ext>
            </a:extLst>
          </p:cNvPr>
          <p:cNvGrpSpPr/>
          <p:nvPr/>
        </p:nvGrpSpPr>
        <p:grpSpPr>
          <a:xfrm>
            <a:off x="1380820" y="5625411"/>
            <a:ext cx="1246259" cy="123111"/>
            <a:chOff x="1442675" y="5596598"/>
            <a:chExt cx="1246259" cy="123111"/>
          </a:xfrm>
        </p:grpSpPr>
        <p:cxnSp>
          <p:nvCxnSpPr>
            <p:cNvPr id="4" name="Rak koppling 3">
              <a:extLst>
                <a:ext uri="{FF2B5EF4-FFF2-40B4-BE49-F238E27FC236}">
                  <a16:creationId xmlns:a16="http://schemas.microsoft.com/office/drawing/2014/main" id="{B839059F-DC01-1123-E437-AC1DCC32DC2F}"/>
                </a:ext>
              </a:extLst>
            </p:cNvPr>
            <p:cNvCxnSpPr>
              <a:cxnSpLocks/>
            </p:cNvCxnSpPr>
            <p:nvPr/>
          </p:nvCxnSpPr>
          <p:spPr>
            <a:xfrm>
              <a:off x="1442675" y="5664503"/>
              <a:ext cx="202641" cy="0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ruta 4">
              <a:extLst>
                <a:ext uri="{FF2B5EF4-FFF2-40B4-BE49-F238E27FC236}">
                  <a16:creationId xmlns:a16="http://schemas.microsoft.com/office/drawing/2014/main" id="{1E9E224F-BCB9-B683-BADD-81B6028DA1E2}"/>
                </a:ext>
              </a:extLst>
            </p:cNvPr>
            <p:cNvSpPr txBox="1"/>
            <p:nvPr/>
          </p:nvSpPr>
          <p:spPr>
            <a:xfrm>
              <a:off x="1701484" y="5596598"/>
              <a:ext cx="987450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Nettoomsättning, R12</a:t>
              </a:r>
            </a:p>
          </p:txBody>
        </p:sp>
      </p:grpSp>
      <p:grpSp>
        <p:nvGrpSpPr>
          <p:cNvPr id="18" name="Grupp 17">
            <a:extLst>
              <a:ext uri="{FF2B5EF4-FFF2-40B4-BE49-F238E27FC236}">
                <a16:creationId xmlns:a16="http://schemas.microsoft.com/office/drawing/2014/main" id="{61C39CA9-C276-09E3-6D00-7F2AF7D32BA8}"/>
              </a:ext>
            </a:extLst>
          </p:cNvPr>
          <p:cNvGrpSpPr/>
          <p:nvPr/>
        </p:nvGrpSpPr>
        <p:grpSpPr>
          <a:xfrm>
            <a:off x="5341863" y="5631760"/>
            <a:ext cx="754137" cy="123111"/>
            <a:chOff x="1442675" y="5596598"/>
            <a:chExt cx="754137" cy="123111"/>
          </a:xfrm>
        </p:grpSpPr>
        <p:cxnSp>
          <p:nvCxnSpPr>
            <p:cNvPr id="26" name="Rak koppling 25">
              <a:extLst>
                <a:ext uri="{FF2B5EF4-FFF2-40B4-BE49-F238E27FC236}">
                  <a16:creationId xmlns:a16="http://schemas.microsoft.com/office/drawing/2014/main" id="{45DF112D-EA81-1B1A-0068-03DC81096EBD}"/>
                </a:ext>
              </a:extLst>
            </p:cNvPr>
            <p:cNvCxnSpPr>
              <a:cxnSpLocks/>
            </p:cNvCxnSpPr>
            <p:nvPr/>
          </p:nvCxnSpPr>
          <p:spPr>
            <a:xfrm>
              <a:off x="1442675" y="5664503"/>
              <a:ext cx="202641" cy="0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ruta 26">
              <a:extLst>
                <a:ext uri="{FF2B5EF4-FFF2-40B4-BE49-F238E27FC236}">
                  <a16:creationId xmlns:a16="http://schemas.microsoft.com/office/drawing/2014/main" id="{3B3F987F-02D3-2CD9-66AB-5BEF386B2480}"/>
                </a:ext>
              </a:extLst>
            </p:cNvPr>
            <p:cNvSpPr txBox="1"/>
            <p:nvPr/>
          </p:nvSpPr>
          <p:spPr>
            <a:xfrm>
              <a:off x="1701484" y="5596598"/>
              <a:ext cx="495328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EBITA, R12</a:t>
              </a:r>
            </a:p>
          </p:txBody>
        </p:sp>
      </p:grpSp>
      <p:grpSp>
        <p:nvGrpSpPr>
          <p:cNvPr id="28" name="Grupp 27">
            <a:extLst>
              <a:ext uri="{FF2B5EF4-FFF2-40B4-BE49-F238E27FC236}">
                <a16:creationId xmlns:a16="http://schemas.microsoft.com/office/drawing/2014/main" id="{53319537-DB64-A48F-17BF-CDEBC115B216}"/>
              </a:ext>
            </a:extLst>
          </p:cNvPr>
          <p:cNvGrpSpPr/>
          <p:nvPr/>
        </p:nvGrpSpPr>
        <p:grpSpPr>
          <a:xfrm>
            <a:off x="8934925" y="5638109"/>
            <a:ext cx="920850" cy="123111"/>
            <a:chOff x="1442675" y="5596598"/>
            <a:chExt cx="920850" cy="123111"/>
          </a:xfrm>
        </p:grpSpPr>
        <p:cxnSp>
          <p:nvCxnSpPr>
            <p:cNvPr id="32" name="Rak koppling 31">
              <a:extLst>
                <a:ext uri="{FF2B5EF4-FFF2-40B4-BE49-F238E27FC236}">
                  <a16:creationId xmlns:a16="http://schemas.microsoft.com/office/drawing/2014/main" id="{6A3107EA-A873-A643-0BC6-48570FA6E245}"/>
                </a:ext>
              </a:extLst>
            </p:cNvPr>
            <p:cNvCxnSpPr>
              <a:cxnSpLocks/>
            </p:cNvCxnSpPr>
            <p:nvPr/>
          </p:nvCxnSpPr>
          <p:spPr>
            <a:xfrm>
              <a:off x="1442675" y="5664503"/>
              <a:ext cx="202641" cy="0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ruta 32">
              <a:extLst>
                <a:ext uri="{FF2B5EF4-FFF2-40B4-BE49-F238E27FC236}">
                  <a16:creationId xmlns:a16="http://schemas.microsoft.com/office/drawing/2014/main" id="{E5F69864-1F8E-E4D6-9CE7-3E8610AFB76D}"/>
                </a:ext>
              </a:extLst>
            </p:cNvPr>
            <p:cNvSpPr txBox="1"/>
            <p:nvPr/>
          </p:nvSpPr>
          <p:spPr>
            <a:xfrm>
              <a:off x="1701484" y="5596598"/>
              <a:ext cx="662041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EBITA (%), R12</a:t>
              </a:r>
            </a:p>
          </p:txBody>
        </p:sp>
      </p:grpSp>
      <p:sp>
        <p:nvSpPr>
          <p:cNvPr id="9" name="textruta 8">
            <a:extLst>
              <a:ext uri="{FF2B5EF4-FFF2-40B4-BE49-F238E27FC236}">
                <a16:creationId xmlns:a16="http://schemas.microsoft.com/office/drawing/2014/main" id="{144D0550-74A6-1B32-FEFC-69215BEAB5FE}"/>
              </a:ext>
            </a:extLst>
          </p:cNvPr>
          <p:cNvSpPr txBox="1"/>
          <p:nvPr/>
        </p:nvSpPr>
        <p:spPr>
          <a:xfrm>
            <a:off x="6096000" y="2215475"/>
            <a:ext cx="1213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R12m  </a:t>
            </a:r>
            <a:r>
              <a:rPr lang="sv-SE" sz="1200" u="sng" dirty="0"/>
              <a:t>130</a:t>
            </a:r>
            <a:r>
              <a:rPr lang="sv-SE" sz="1200" dirty="0"/>
              <a:t> Mkr</a:t>
            </a:r>
          </a:p>
        </p:txBody>
      </p:sp>
    </p:spTree>
    <p:extLst>
      <p:ext uri="{BB962C8B-B14F-4D97-AF65-F5344CB8AC3E}">
        <p14:creationId xmlns:p14="http://schemas.microsoft.com/office/powerpoint/2010/main" val="101469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0CAD3-25DF-288F-72BB-3715D8121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3C1DDF-9A11-DBF0-9DC6-09E1074F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616188"/>
            <a:ext cx="8799287" cy="989892"/>
          </a:xfrm>
        </p:spPr>
        <p:txBody>
          <a:bodyPr/>
          <a:lstStyle/>
          <a:p>
            <a:r>
              <a:rPr lang="sv-SE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Ekonomisk stabilitet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8F7D096-7B96-B4F2-59CA-B1755DFE4430}"/>
              </a:ext>
            </a:extLst>
          </p:cNvPr>
          <p:cNvSpPr txBox="1"/>
          <p:nvPr/>
        </p:nvSpPr>
        <p:spPr>
          <a:xfrm>
            <a:off x="508000" y="1789502"/>
            <a:ext cx="2991900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srgbClr val="7D7C7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Kassaflöde (Mkr)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7A3B9596-E6C1-5F35-89F7-08482E3CFF06}"/>
              </a:ext>
            </a:extLst>
          </p:cNvPr>
          <p:cNvSpPr txBox="1"/>
          <p:nvPr/>
        </p:nvSpPr>
        <p:spPr>
          <a:xfrm>
            <a:off x="4203699" y="1789502"/>
            <a:ext cx="2991900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srgbClr val="7D7C7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Soliditet (%)</a:t>
            </a:r>
          </a:p>
        </p:txBody>
      </p:sp>
      <p:graphicFrame>
        <p:nvGraphicFramePr>
          <p:cNvPr id="21" name="XL_CHART_OBJ_PPT_TOT_Q_SEG_Kassaflöde_inkl_R12_8Q">
            <a:extLst>
              <a:ext uri="{FF2B5EF4-FFF2-40B4-BE49-F238E27FC236}">
                <a16:creationId xmlns:a16="http://schemas.microsoft.com/office/drawing/2014/main" id="{7399C15E-81D4-48A2-ACFE-EAF6D1D9A4CB}"/>
              </a:ext>
            </a:extLst>
          </p:cNvPr>
          <p:cNvGraphicFramePr>
            <a:graphicFrameLocks/>
          </p:cNvGraphicFramePr>
          <p:nvPr/>
        </p:nvGraphicFramePr>
        <p:xfrm>
          <a:off x="508301" y="2311479"/>
          <a:ext cx="2991601" cy="3387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34891F55-B578-67DD-FEE5-91ECC6E2320A}"/>
              </a:ext>
            </a:extLst>
          </p:cNvPr>
          <p:cNvCxnSpPr>
            <a:cxnSpLocks/>
          </p:cNvCxnSpPr>
          <p:nvPr/>
        </p:nvCxnSpPr>
        <p:spPr>
          <a:xfrm>
            <a:off x="508000" y="2121591"/>
            <a:ext cx="299190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8CFEDF86-B577-816F-2E88-DCAE25691AA2}"/>
              </a:ext>
            </a:extLst>
          </p:cNvPr>
          <p:cNvCxnSpPr>
            <a:cxnSpLocks/>
          </p:cNvCxnSpPr>
          <p:nvPr/>
        </p:nvCxnSpPr>
        <p:spPr>
          <a:xfrm>
            <a:off x="4203699" y="2121591"/>
            <a:ext cx="299190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1461709-9ECD-5188-CFDE-FA19B6A99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Årsstämma 2025 - Falun 12 maj 2025</a:t>
            </a: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C87F7176-6298-E732-CC3C-1297C7250FD3}"/>
              </a:ext>
            </a:extLst>
          </p:cNvPr>
          <p:cNvGrpSpPr/>
          <p:nvPr/>
        </p:nvGrpSpPr>
        <p:grpSpPr>
          <a:xfrm>
            <a:off x="1513068" y="5625411"/>
            <a:ext cx="981764" cy="123111"/>
            <a:chOff x="1442675" y="5596598"/>
            <a:chExt cx="981764" cy="123111"/>
          </a:xfrm>
        </p:grpSpPr>
        <p:cxnSp>
          <p:nvCxnSpPr>
            <p:cNvPr id="17" name="Rak koppling 16">
              <a:extLst>
                <a:ext uri="{FF2B5EF4-FFF2-40B4-BE49-F238E27FC236}">
                  <a16:creationId xmlns:a16="http://schemas.microsoft.com/office/drawing/2014/main" id="{60EDEAC8-CB77-226E-8E58-591891FBDDBF}"/>
                </a:ext>
              </a:extLst>
            </p:cNvPr>
            <p:cNvCxnSpPr>
              <a:cxnSpLocks/>
            </p:cNvCxnSpPr>
            <p:nvPr/>
          </p:nvCxnSpPr>
          <p:spPr>
            <a:xfrm>
              <a:off x="1442675" y="5664503"/>
              <a:ext cx="202641" cy="0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AA2437BF-A8D1-0B44-8F56-19EEF155170D}"/>
                </a:ext>
              </a:extLst>
            </p:cNvPr>
            <p:cNvSpPr txBox="1"/>
            <p:nvPr/>
          </p:nvSpPr>
          <p:spPr>
            <a:xfrm>
              <a:off x="1701484" y="5596598"/>
              <a:ext cx="722955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Kassaflöde, R12</a:t>
              </a:r>
            </a:p>
          </p:txBody>
        </p:sp>
      </p:grpSp>
      <p:graphicFrame>
        <p:nvGraphicFramePr>
          <p:cNvPr id="20" name="XL_CHART_OBJ_PPT_TOT_YTD_Soliditet_staplar_9Q">
            <a:extLst>
              <a:ext uri="{FF2B5EF4-FFF2-40B4-BE49-F238E27FC236}">
                <a16:creationId xmlns:a16="http://schemas.microsoft.com/office/drawing/2014/main" id="{84611F2E-D0E3-422A-8AC0-F6583D31124F}"/>
              </a:ext>
            </a:extLst>
          </p:cNvPr>
          <p:cNvGraphicFramePr>
            <a:graphicFrameLocks/>
          </p:cNvGraphicFramePr>
          <p:nvPr/>
        </p:nvGraphicFramePr>
        <p:xfrm>
          <a:off x="4203699" y="2311478"/>
          <a:ext cx="2991600" cy="338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187D5498-DE12-DE87-D554-DCCB1AA6FED6}"/>
              </a:ext>
            </a:extLst>
          </p:cNvPr>
          <p:cNvCxnSpPr>
            <a:cxnSpLocks/>
          </p:cNvCxnSpPr>
          <p:nvPr/>
        </p:nvCxnSpPr>
        <p:spPr>
          <a:xfrm>
            <a:off x="7761145" y="2121591"/>
            <a:ext cx="299190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4F9EAC8D-35EF-0A7F-AC49-0616F4EC44F3}"/>
              </a:ext>
            </a:extLst>
          </p:cNvPr>
          <p:cNvSpPr txBox="1"/>
          <p:nvPr/>
        </p:nvSpPr>
        <p:spPr>
          <a:xfrm>
            <a:off x="7761144" y="1783037"/>
            <a:ext cx="2991900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7D7C7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Nettoskuld / EBITDA </a:t>
            </a:r>
          </a:p>
        </p:txBody>
      </p:sp>
      <p:graphicFrame>
        <p:nvGraphicFramePr>
          <p:cNvPr id="19" name="XL_CHART_OBJ_PPT_TOT_YTD_Nettoskuld_EBITDA_R12_9Q">
            <a:extLst>
              <a:ext uri="{FF2B5EF4-FFF2-40B4-BE49-F238E27FC236}">
                <a16:creationId xmlns:a16="http://schemas.microsoft.com/office/drawing/2014/main" id="{D7F04641-D595-4609-896F-604E2E90000E}"/>
              </a:ext>
            </a:extLst>
          </p:cNvPr>
          <p:cNvGraphicFramePr>
            <a:graphicFrameLocks/>
          </p:cNvGraphicFramePr>
          <p:nvPr/>
        </p:nvGraphicFramePr>
        <p:xfrm>
          <a:off x="7687332" y="2311478"/>
          <a:ext cx="2991600" cy="338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47930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37F6E-F55B-F502-2472-5FFB865BA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virke, av trä, Plank, Träblock&#10;&#10;AI-genererat innehåll kan vara felaktigt.">
            <a:extLst>
              <a:ext uri="{FF2B5EF4-FFF2-40B4-BE49-F238E27FC236}">
                <a16:creationId xmlns:a16="http://schemas.microsoft.com/office/drawing/2014/main" id="{DC6248D1-14A1-2A67-673D-03272B1C09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CDCB2D39-4568-99A5-5319-A7D4E07762F9}"/>
              </a:ext>
            </a:extLst>
          </p:cNvPr>
          <p:cNvSpPr/>
          <p:nvPr/>
        </p:nvSpPr>
        <p:spPr>
          <a:xfrm>
            <a:off x="0" y="-5830"/>
            <a:ext cx="12192000" cy="6869661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CE13E59-BB06-673B-6419-393DED1C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4476"/>
            <a:ext cx="9278939" cy="98901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 dirty="0" err="1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ByggPartnerGruppen</a:t>
            </a:r>
            <a:r>
              <a:rPr lang="sv-SE" dirty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2.0</a:t>
            </a:r>
          </a:p>
        </p:txBody>
      </p:sp>
      <p:sp>
        <p:nvSpPr>
          <p:cNvPr id="25" name="Rektangel: rundade hörn 24">
            <a:extLst>
              <a:ext uri="{FF2B5EF4-FFF2-40B4-BE49-F238E27FC236}">
                <a16:creationId xmlns:a16="http://schemas.microsoft.com/office/drawing/2014/main" id="{D0C9CDCD-DD61-F9DB-71B7-716DFE623420}"/>
              </a:ext>
            </a:extLst>
          </p:cNvPr>
          <p:cNvSpPr/>
          <p:nvPr/>
        </p:nvSpPr>
        <p:spPr>
          <a:xfrm>
            <a:off x="503238" y="1658336"/>
            <a:ext cx="3608387" cy="4623401"/>
          </a:xfrm>
          <a:prstGeom prst="roundRect">
            <a:avLst>
              <a:gd name="adj" fmla="val 3990"/>
            </a:avLst>
          </a:prstGeom>
          <a:solidFill>
            <a:srgbClr val="EFEF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512000" rIns="252000" rtlCol="0" anchor="t"/>
          <a:lstStyle/>
          <a:p>
            <a:pPr algn="ctr"/>
            <a:r>
              <a:rPr lang="sv-SE" sz="24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Långsiktiga kundrelationer samverkan</a:t>
            </a:r>
          </a:p>
        </p:txBody>
      </p:sp>
      <p:sp>
        <p:nvSpPr>
          <p:cNvPr id="28" name="Rektangel: rundade hörn 27">
            <a:extLst>
              <a:ext uri="{FF2B5EF4-FFF2-40B4-BE49-F238E27FC236}">
                <a16:creationId xmlns:a16="http://schemas.microsoft.com/office/drawing/2014/main" id="{D2DFD4D7-59B5-4C36-4829-68D7C761DEB5}"/>
              </a:ext>
            </a:extLst>
          </p:cNvPr>
          <p:cNvSpPr/>
          <p:nvPr/>
        </p:nvSpPr>
        <p:spPr>
          <a:xfrm>
            <a:off x="4291013" y="1658337"/>
            <a:ext cx="3608387" cy="4623401"/>
          </a:xfrm>
          <a:prstGeom prst="roundRect">
            <a:avLst>
              <a:gd name="adj" fmla="val 3990"/>
            </a:avLst>
          </a:prstGeom>
          <a:solidFill>
            <a:srgbClr val="EFEF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512000" rIns="252000" rtlCol="0" anchor="t"/>
          <a:lstStyle/>
          <a:p>
            <a:pPr algn="ctr"/>
            <a:r>
              <a:rPr lang="sv-SE" sz="24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Starkt lokalt entreprenörskap &amp; varumärken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FE0D4C96-030D-1018-5B8E-0EAAF332DC40}"/>
              </a:ext>
            </a:extLst>
          </p:cNvPr>
          <p:cNvSpPr txBox="1"/>
          <p:nvPr/>
        </p:nvSpPr>
        <p:spPr>
          <a:xfrm>
            <a:off x="870317" y="4495467"/>
            <a:ext cx="2978245" cy="1446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</a:rPr>
              <a:t>Vi arbetar rådgivande i alla projektformer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</a:rPr>
              <a:t>Samverkan finns i vårt DNA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Storbolagets kvalitet och kompetens och det mindre bolagets närhet och service</a:t>
            </a:r>
          </a:p>
        </p:txBody>
      </p:sp>
      <p:pic>
        <p:nvPicPr>
          <p:cNvPr id="36" name="Bild 35" descr="Arbeta hemifrån kontur">
            <a:extLst>
              <a:ext uri="{FF2B5EF4-FFF2-40B4-BE49-F238E27FC236}">
                <a16:creationId xmlns:a16="http://schemas.microsoft.com/office/drawing/2014/main" id="{7AB8917D-6447-1860-390C-301592A50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9135" y="1980038"/>
            <a:ext cx="1112144" cy="1112144"/>
          </a:xfrm>
          <a:prstGeom prst="rect">
            <a:avLst/>
          </a:prstGeom>
        </p:spPr>
      </p:pic>
      <p:pic>
        <p:nvPicPr>
          <p:cNvPr id="38" name="Bild 37" descr="Handskakning kontur">
            <a:extLst>
              <a:ext uri="{FF2B5EF4-FFF2-40B4-BE49-F238E27FC236}">
                <a16:creationId xmlns:a16="http://schemas.microsoft.com/office/drawing/2014/main" id="{70FF330C-D347-44B9-9854-9A748694B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68462" y="1922541"/>
            <a:ext cx="1277938" cy="1277938"/>
          </a:xfrm>
          <a:prstGeom prst="rect">
            <a:avLst/>
          </a:prstGeom>
        </p:spPr>
      </p:pic>
      <p:sp>
        <p:nvSpPr>
          <p:cNvPr id="40" name="textruta 39">
            <a:extLst>
              <a:ext uri="{FF2B5EF4-FFF2-40B4-BE49-F238E27FC236}">
                <a16:creationId xmlns:a16="http://schemas.microsoft.com/office/drawing/2014/main" id="{0051E765-61A5-D0B9-EB33-0997F32BC3F7}"/>
              </a:ext>
            </a:extLst>
          </p:cNvPr>
          <p:cNvSpPr txBox="1"/>
          <p:nvPr/>
        </p:nvSpPr>
        <p:spPr>
          <a:xfrm>
            <a:off x="4691890" y="4495467"/>
            <a:ext cx="289566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</a:rPr>
              <a:t>R</a:t>
            </a:r>
            <a:r>
              <a:rPr lang="sv-SE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ådgivande entreprenör med stark regional närvaro 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</a:rPr>
              <a:t>E</a:t>
            </a:r>
            <a:r>
              <a:rPr lang="sv-SE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tablerade i flertalet expansiva regioner med god tillväxt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</a:rPr>
              <a:t>Lokalt alternativ till riksbyggarna</a:t>
            </a:r>
            <a:endParaRPr lang="sv-SE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Bild 8">
            <a:extLst>
              <a:ext uri="{FF2B5EF4-FFF2-40B4-BE49-F238E27FC236}">
                <a16:creationId xmlns:a16="http://schemas.microsoft.com/office/drawing/2014/main" id="{44837B03-3C1D-5EA7-435A-77100B7C3F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68421" y="351110"/>
            <a:ext cx="1362491" cy="299920"/>
          </a:xfrm>
          <a:prstGeom prst="rect">
            <a:avLst/>
          </a:prstGeom>
        </p:spPr>
      </p:pic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A48FC82B-6D6B-BE3E-748B-17C6560DD658}"/>
              </a:ext>
            </a:extLst>
          </p:cNvPr>
          <p:cNvSpPr/>
          <p:nvPr/>
        </p:nvSpPr>
        <p:spPr>
          <a:xfrm>
            <a:off x="11843019" y="1658337"/>
            <a:ext cx="3608387" cy="4623401"/>
          </a:xfrm>
          <a:prstGeom prst="roundRect">
            <a:avLst>
              <a:gd name="adj" fmla="val 3990"/>
            </a:avLst>
          </a:prstGeom>
          <a:solidFill>
            <a:srgbClr val="EFEF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872000" rIns="252000" rtlCol="0" anchor="t"/>
          <a:lstStyle/>
          <a:p>
            <a:pPr algn="ctr"/>
            <a:r>
              <a:rPr lang="sv-SE" sz="24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Riskhantering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BAEFAEE-D2CC-F96A-87EE-55FF820E3216}"/>
              </a:ext>
            </a:extLst>
          </p:cNvPr>
          <p:cNvSpPr txBox="1"/>
          <p:nvPr/>
        </p:nvSpPr>
        <p:spPr>
          <a:xfrm>
            <a:off x="12288975" y="4495467"/>
            <a:ext cx="2818257" cy="1446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</a:rPr>
              <a:t>Vi väljer rätt projekt utifrån vår kompetensprofil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Mix av projekttyper och kunder ger balanserad risk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</a:rPr>
              <a:t>Verksamhet i flera geografier ökar möjligheterna</a:t>
            </a:r>
          </a:p>
        </p:txBody>
      </p:sp>
      <p:pic>
        <p:nvPicPr>
          <p:cNvPr id="7" name="Bild 6" descr="Tillgång och efterfrågan kontur">
            <a:extLst>
              <a:ext uri="{FF2B5EF4-FFF2-40B4-BE49-F238E27FC236}">
                <a16:creationId xmlns:a16="http://schemas.microsoft.com/office/drawing/2014/main" id="{BD7403BE-5189-A0C9-5B5E-DBC494D1E5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963256" y="2004025"/>
            <a:ext cx="1089570" cy="1089570"/>
          </a:xfrm>
          <a:prstGeom prst="rect">
            <a:avLst/>
          </a:prstGeom>
        </p:spPr>
      </p:pic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DCB5B8F8-8820-640D-C4C1-48C51134FDFA}"/>
              </a:ext>
            </a:extLst>
          </p:cNvPr>
          <p:cNvSpPr/>
          <p:nvPr/>
        </p:nvSpPr>
        <p:spPr>
          <a:xfrm>
            <a:off x="8080375" y="1658337"/>
            <a:ext cx="3608387" cy="4623401"/>
          </a:xfrm>
          <a:prstGeom prst="roundRect">
            <a:avLst>
              <a:gd name="adj" fmla="val 3990"/>
            </a:avLst>
          </a:prstGeom>
          <a:solidFill>
            <a:srgbClr val="EFEF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728000" rIns="252000" rtlCol="0" anchor="t"/>
          <a:lstStyle/>
          <a:p>
            <a:pPr algn="ctr"/>
            <a:r>
              <a:rPr lang="sv-SE" sz="24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Hållbarhet/</a:t>
            </a:r>
          </a:p>
          <a:p>
            <a:pPr algn="ctr"/>
            <a:r>
              <a:rPr lang="sv-SE" sz="24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trä</a:t>
            </a:r>
          </a:p>
        </p:txBody>
      </p:sp>
      <p:pic>
        <p:nvPicPr>
          <p:cNvPr id="10" name="Bild 9" descr="Hållbarhet kontur">
            <a:extLst>
              <a:ext uri="{FF2B5EF4-FFF2-40B4-BE49-F238E27FC236}">
                <a16:creationId xmlns:a16="http://schemas.microsoft.com/office/drawing/2014/main" id="{D2C6F1B8-732E-3DFB-F001-827F29B8F5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20182" y="2012090"/>
            <a:ext cx="1098840" cy="1098840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07F7CA6B-EC79-7BE6-195D-AE778170B721}"/>
              </a:ext>
            </a:extLst>
          </p:cNvPr>
          <p:cNvSpPr txBox="1"/>
          <p:nvPr/>
        </p:nvSpPr>
        <p:spPr>
          <a:xfrm>
            <a:off x="8557441" y="4495467"/>
            <a:ext cx="270978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 är en ledande träbyggare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Vår s</a:t>
            </a:r>
            <a:r>
              <a:rPr lang="sv-SE" sz="14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pets inom träbyggnation ger unika kundsamarbeten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Gemensamt hållbarhetsarbete i tre stora byggbolag</a:t>
            </a:r>
          </a:p>
        </p:txBody>
      </p:sp>
      <p:sp>
        <p:nvSpPr>
          <p:cNvPr id="14" name="Platshållare för sidfot 13">
            <a:extLst>
              <a:ext uri="{FF2B5EF4-FFF2-40B4-BE49-F238E27FC236}">
                <a16:creationId xmlns:a16="http://schemas.microsoft.com/office/drawing/2014/main" id="{DCB7BC55-A3A5-4D50-9D5D-2103BAB91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782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A013B-144F-EDA4-2E51-C42AB3625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virke, av trä, Plank, Träblock&#10;&#10;AI-genererat innehåll kan vara felaktigt.">
            <a:extLst>
              <a:ext uri="{FF2B5EF4-FFF2-40B4-BE49-F238E27FC236}">
                <a16:creationId xmlns:a16="http://schemas.microsoft.com/office/drawing/2014/main" id="{623197C6-802B-7E39-D6E1-4CEF114394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9ED66072-4755-793F-39D3-125E88F3E167}"/>
              </a:ext>
            </a:extLst>
          </p:cNvPr>
          <p:cNvSpPr/>
          <p:nvPr/>
        </p:nvSpPr>
        <p:spPr>
          <a:xfrm>
            <a:off x="0" y="-5830"/>
            <a:ext cx="12192000" cy="6869661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81BA2AB-7A08-2E34-EC15-81212BD58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4476"/>
            <a:ext cx="9278939" cy="98901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 dirty="0" err="1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ByggPartnerGruppen</a:t>
            </a:r>
            <a:r>
              <a:rPr lang="sv-SE" dirty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2.0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BA2A1182-7A2C-209F-AEC8-9B07409E2E85}"/>
              </a:ext>
            </a:extLst>
          </p:cNvPr>
          <p:cNvSpPr txBox="1"/>
          <p:nvPr/>
        </p:nvSpPr>
        <p:spPr>
          <a:xfrm>
            <a:off x="535030" y="314324"/>
            <a:ext cx="3318294" cy="1608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sv-SE"/>
            </a:defPPr>
            <a:lvl1pPr>
              <a:defRPr sz="1200" spc="4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sv-SE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NUTID</a:t>
            </a:r>
          </a:p>
        </p:txBody>
      </p:sp>
      <p:sp>
        <p:nvSpPr>
          <p:cNvPr id="25" name="Rektangel: rundade hörn 24">
            <a:extLst>
              <a:ext uri="{FF2B5EF4-FFF2-40B4-BE49-F238E27FC236}">
                <a16:creationId xmlns:a16="http://schemas.microsoft.com/office/drawing/2014/main" id="{F0D05A26-9BFF-0580-665A-3B9E8AF5E57C}"/>
              </a:ext>
            </a:extLst>
          </p:cNvPr>
          <p:cNvSpPr/>
          <p:nvPr/>
        </p:nvSpPr>
        <p:spPr>
          <a:xfrm>
            <a:off x="-3260993" y="1658336"/>
            <a:ext cx="3608387" cy="4623401"/>
          </a:xfrm>
          <a:prstGeom prst="roundRect">
            <a:avLst>
              <a:gd name="adj" fmla="val 3990"/>
            </a:avLst>
          </a:prstGeom>
          <a:solidFill>
            <a:srgbClr val="EFEF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512000" rIns="252000" rtlCol="0" anchor="t"/>
          <a:lstStyle/>
          <a:p>
            <a:pPr algn="ctr"/>
            <a:r>
              <a:rPr lang="sv-SE" sz="24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Långsiktiga kundrelationer samverkan</a:t>
            </a:r>
          </a:p>
        </p:txBody>
      </p:sp>
      <p:sp>
        <p:nvSpPr>
          <p:cNvPr id="28" name="Rektangel: rundade hörn 27">
            <a:extLst>
              <a:ext uri="{FF2B5EF4-FFF2-40B4-BE49-F238E27FC236}">
                <a16:creationId xmlns:a16="http://schemas.microsoft.com/office/drawing/2014/main" id="{FB108DD3-2948-2DA2-D7AB-98A48FDEF7FB}"/>
              </a:ext>
            </a:extLst>
          </p:cNvPr>
          <p:cNvSpPr/>
          <p:nvPr/>
        </p:nvSpPr>
        <p:spPr>
          <a:xfrm>
            <a:off x="526782" y="1658337"/>
            <a:ext cx="3608387" cy="4623401"/>
          </a:xfrm>
          <a:prstGeom prst="roundRect">
            <a:avLst>
              <a:gd name="adj" fmla="val 3990"/>
            </a:avLst>
          </a:prstGeom>
          <a:solidFill>
            <a:srgbClr val="EFEF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512000" rIns="252000" rtlCol="0" anchor="t"/>
          <a:lstStyle/>
          <a:p>
            <a:pPr algn="ctr"/>
            <a:r>
              <a:rPr lang="sv-SE" sz="24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Starkt lokalt entreprenörskap &amp; varumärken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27088790-F1F1-5D19-F363-C7492349143B}"/>
              </a:ext>
            </a:extLst>
          </p:cNvPr>
          <p:cNvSpPr txBox="1"/>
          <p:nvPr/>
        </p:nvSpPr>
        <p:spPr>
          <a:xfrm>
            <a:off x="-2893914" y="4495467"/>
            <a:ext cx="2978245" cy="1446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</a:rPr>
              <a:t>Vi arbetar rådgivande i alla projektformer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</a:rPr>
              <a:t>Samverkan finns i vårt DNA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Storbolagets kvalitet och kompetens och det mindre bolagets närhet och service</a:t>
            </a:r>
          </a:p>
        </p:txBody>
      </p:sp>
      <p:pic>
        <p:nvPicPr>
          <p:cNvPr id="36" name="Bild 35" descr="Arbeta hemifrån kontur">
            <a:extLst>
              <a:ext uri="{FF2B5EF4-FFF2-40B4-BE49-F238E27FC236}">
                <a16:creationId xmlns:a16="http://schemas.microsoft.com/office/drawing/2014/main" id="{E8BD74A4-E983-13E4-6090-42882E251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904" y="1980038"/>
            <a:ext cx="1112144" cy="1112144"/>
          </a:xfrm>
          <a:prstGeom prst="rect">
            <a:avLst/>
          </a:prstGeom>
        </p:spPr>
      </p:pic>
      <p:pic>
        <p:nvPicPr>
          <p:cNvPr id="38" name="Bild 37" descr="Handskakning kontur">
            <a:extLst>
              <a:ext uri="{FF2B5EF4-FFF2-40B4-BE49-F238E27FC236}">
                <a16:creationId xmlns:a16="http://schemas.microsoft.com/office/drawing/2014/main" id="{2B847B00-A41F-81FE-B4D3-CABF80317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095769" y="1922541"/>
            <a:ext cx="1277938" cy="1277938"/>
          </a:xfrm>
          <a:prstGeom prst="rect">
            <a:avLst/>
          </a:prstGeom>
        </p:spPr>
      </p:pic>
      <p:sp>
        <p:nvSpPr>
          <p:cNvPr id="40" name="textruta 39">
            <a:extLst>
              <a:ext uri="{FF2B5EF4-FFF2-40B4-BE49-F238E27FC236}">
                <a16:creationId xmlns:a16="http://schemas.microsoft.com/office/drawing/2014/main" id="{AD5878BB-0838-6154-F117-8BEEDDE0B558}"/>
              </a:ext>
            </a:extLst>
          </p:cNvPr>
          <p:cNvSpPr txBox="1"/>
          <p:nvPr/>
        </p:nvSpPr>
        <p:spPr>
          <a:xfrm>
            <a:off x="927659" y="4495467"/>
            <a:ext cx="289566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</a:rPr>
              <a:t>R</a:t>
            </a:r>
            <a:r>
              <a:rPr lang="sv-SE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ådgivande entreprenör med stark regional närvaro 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</a:rPr>
              <a:t>E</a:t>
            </a:r>
            <a:r>
              <a:rPr lang="sv-SE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tablerade i flertalet expansiva regioner med god tillväxt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</a:rPr>
              <a:t>Lokalt alternativ till riksbyggarna</a:t>
            </a:r>
            <a:endParaRPr lang="sv-SE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Bild 8">
            <a:extLst>
              <a:ext uri="{FF2B5EF4-FFF2-40B4-BE49-F238E27FC236}">
                <a16:creationId xmlns:a16="http://schemas.microsoft.com/office/drawing/2014/main" id="{7E7DBCE9-4CCC-5511-F437-3C48997001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68421" y="351110"/>
            <a:ext cx="1362491" cy="299920"/>
          </a:xfrm>
          <a:prstGeom prst="rect">
            <a:avLst/>
          </a:prstGeom>
        </p:spPr>
      </p:pic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A065D668-C5CB-02A7-1468-C5233CB3C27A}"/>
              </a:ext>
            </a:extLst>
          </p:cNvPr>
          <p:cNvSpPr/>
          <p:nvPr/>
        </p:nvSpPr>
        <p:spPr>
          <a:xfrm>
            <a:off x="8078788" y="1658337"/>
            <a:ext cx="3608387" cy="4623401"/>
          </a:xfrm>
          <a:prstGeom prst="roundRect">
            <a:avLst>
              <a:gd name="adj" fmla="val 3990"/>
            </a:avLst>
          </a:prstGeom>
          <a:solidFill>
            <a:srgbClr val="EFEF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872000" rIns="252000" rtlCol="0" anchor="t"/>
          <a:lstStyle/>
          <a:p>
            <a:pPr algn="ctr"/>
            <a:r>
              <a:rPr lang="sv-SE" sz="24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Riskhantering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9D3232C-88BC-BB03-C704-8ADD5267C1F7}"/>
              </a:ext>
            </a:extLst>
          </p:cNvPr>
          <p:cNvSpPr txBox="1"/>
          <p:nvPr/>
        </p:nvSpPr>
        <p:spPr>
          <a:xfrm>
            <a:off x="8524744" y="4495467"/>
            <a:ext cx="2818257" cy="1446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</a:rPr>
              <a:t>Vi väljer rätt projekt utifrån vår kompetensprofil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Mix av projekttyper och kunder ger balanserad risk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</a:rPr>
              <a:t>Verksamhet i flera geografier ökar möjligheterna</a:t>
            </a:r>
          </a:p>
        </p:txBody>
      </p:sp>
      <p:pic>
        <p:nvPicPr>
          <p:cNvPr id="7" name="Bild 6" descr="Tillgång och efterfrågan kontur">
            <a:extLst>
              <a:ext uri="{FF2B5EF4-FFF2-40B4-BE49-F238E27FC236}">
                <a16:creationId xmlns:a16="http://schemas.microsoft.com/office/drawing/2014/main" id="{5317C307-C0B9-C9BA-AF62-CC4B988BD5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99025" y="2004025"/>
            <a:ext cx="1089570" cy="1089570"/>
          </a:xfrm>
          <a:prstGeom prst="rect">
            <a:avLst/>
          </a:prstGeom>
        </p:spPr>
      </p:pic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227A1A53-F2C8-5AA5-738B-1D966D959EB4}"/>
              </a:ext>
            </a:extLst>
          </p:cNvPr>
          <p:cNvSpPr/>
          <p:nvPr/>
        </p:nvSpPr>
        <p:spPr>
          <a:xfrm>
            <a:off x="4316144" y="1658337"/>
            <a:ext cx="3608387" cy="4623401"/>
          </a:xfrm>
          <a:prstGeom prst="roundRect">
            <a:avLst>
              <a:gd name="adj" fmla="val 3990"/>
            </a:avLst>
          </a:prstGeom>
          <a:solidFill>
            <a:srgbClr val="EFEF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728000" rIns="252000" rtlCol="0" anchor="t"/>
          <a:lstStyle/>
          <a:p>
            <a:pPr algn="ctr"/>
            <a:r>
              <a:rPr lang="sv-SE" sz="24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Hållbarhet/</a:t>
            </a:r>
          </a:p>
          <a:p>
            <a:pPr algn="ctr"/>
            <a:r>
              <a:rPr lang="sv-SE" sz="24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trä</a:t>
            </a:r>
          </a:p>
        </p:txBody>
      </p:sp>
      <p:pic>
        <p:nvPicPr>
          <p:cNvPr id="10" name="Bild 9" descr="Hållbarhet kontur">
            <a:extLst>
              <a:ext uri="{FF2B5EF4-FFF2-40B4-BE49-F238E27FC236}">
                <a16:creationId xmlns:a16="http://schemas.microsoft.com/office/drawing/2014/main" id="{89B7D5BC-EE68-8D41-6180-234F9FB354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55951" y="2012090"/>
            <a:ext cx="1098840" cy="1098840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41BB04DF-A037-C754-7712-546C0AFF9B19}"/>
              </a:ext>
            </a:extLst>
          </p:cNvPr>
          <p:cNvSpPr txBox="1"/>
          <p:nvPr/>
        </p:nvSpPr>
        <p:spPr>
          <a:xfrm>
            <a:off x="4793210" y="4495467"/>
            <a:ext cx="270978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 är en ledande träbyggare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Vår s</a:t>
            </a:r>
            <a:r>
              <a:rPr lang="sv-SE" sz="14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pets inom träbyggnation ger unika kundsamarbeten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Gemensamt hållbarhetsarbete i tre stora byggbolag</a:t>
            </a:r>
          </a:p>
        </p:txBody>
      </p:sp>
      <p:sp>
        <p:nvSpPr>
          <p:cNvPr id="14" name="Platshållare för sidfot 13">
            <a:extLst>
              <a:ext uri="{FF2B5EF4-FFF2-40B4-BE49-F238E27FC236}">
                <a16:creationId xmlns:a16="http://schemas.microsoft.com/office/drawing/2014/main" id="{371E6F66-655A-40D0-F051-238AA3E8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5891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907F2-9A26-28AA-05F2-EFB214B94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2DFB5C77-FD29-18C4-FF05-75F21D130E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D9524B4-22E3-6BF6-A007-7D4EDF84B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94026"/>
            <a:ext cx="4822456" cy="1926912"/>
          </a:xfrm>
        </p:spPr>
        <p:txBody>
          <a:bodyPr/>
          <a:lstStyle/>
          <a:p>
            <a:r>
              <a:rPr lang="sv-SE" dirty="0">
                <a:latin typeface="Roboto" panose="02000000000000000000" pitchFamily="2" charset="0"/>
                <a:cs typeface="Roboto" panose="02000000000000000000" pitchFamily="2" charset="0"/>
              </a:rPr>
              <a:t>Eco </a:t>
            </a:r>
            <a:r>
              <a:rPr lang="sv-SE" dirty="0" err="1">
                <a:latin typeface="Roboto" panose="02000000000000000000" pitchFamily="2" charset="0"/>
                <a:cs typeface="Roboto" panose="02000000000000000000" pitchFamily="2" charset="0"/>
              </a:rPr>
              <a:t>DataCenter</a:t>
            </a:r>
            <a:endParaRPr lang="sv-SE" dirty="0"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4E7C369-387C-78DF-3309-72FF21B12461}"/>
              </a:ext>
            </a:extLst>
          </p:cNvPr>
          <p:cNvSpPr txBox="1"/>
          <p:nvPr/>
        </p:nvSpPr>
        <p:spPr>
          <a:xfrm>
            <a:off x="535030" y="314324"/>
            <a:ext cx="3318294" cy="1608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sv-SE"/>
            </a:defPPr>
            <a:lvl1pPr>
              <a:defRPr sz="1200" spc="4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sv-SE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AE3F49F9-ADC2-2930-ACED-2D2B3FC28980}"/>
              </a:ext>
            </a:extLst>
          </p:cNvPr>
          <p:cNvSpPr/>
          <p:nvPr/>
        </p:nvSpPr>
        <p:spPr>
          <a:xfrm>
            <a:off x="-478789" y="2859769"/>
            <a:ext cx="4441189" cy="709787"/>
          </a:xfrm>
          <a:prstGeom prst="roundRect">
            <a:avLst>
              <a:gd name="adj" fmla="val 50000"/>
            </a:avLst>
          </a:prstGeom>
          <a:solidFill>
            <a:srgbClr val="99B4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rtlCol="0" anchor="ctr"/>
          <a:lstStyle/>
          <a:p>
            <a:r>
              <a:rPr lang="sv-SE" sz="2200" dirty="0">
                <a:solidFill>
                  <a:srgbClr val="0043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Hållbarhet</a:t>
            </a:r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606EF10F-9C8F-8B4B-CCC8-AF934423740B}"/>
              </a:ext>
            </a:extLst>
          </p:cNvPr>
          <p:cNvSpPr/>
          <p:nvPr/>
        </p:nvSpPr>
        <p:spPr>
          <a:xfrm>
            <a:off x="-478789" y="3697700"/>
            <a:ext cx="4664709" cy="709787"/>
          </a:xfrm>
          <a:prstGeom prst="roundRect">
            <a:avLst>
              <a:gd name="adj" fmla="val 50000"/>
            </a:avLst>
          </a:prstGeom>
          <a:solidFill>
            <a:srgbClr val="99B4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rtlCol="0" anchor="ctr"/>
          <a:lstStyle/>
          <a:p>
            <a:r>
              <a:rPr lang="sv-SE" sz="2200" dirty="0">
                <a:solidFill>
                  <a:srgbClr val="0043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Träbyggnation</a:t>
            </a:r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44C5A0E5-27A4-744E-7940-6732E8E7B528}"/>
              </a:ext>
            </a:extLst>
          </p:cNvPr>
          <p:cNvSpPr/>
          <p:nvPr/>
        </p:nvSpPr>
        <p:spPr>
          <a:xfrm>
            <a:off x="-478789" y="2011679"/>
            <a:ext cx="4177029" cy="709787"/>
          </a:xfrm>
          <a:prstGeom prst="roundRect">
            <a:avLst>
              <a:gd name="adj" fmla="val 50000"/>
            </a:avLst>
          </a:prstGeom>
          <a:solidFill>
            <a:srgbClr val="99B4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rtlCol="0" anchor="ctr"/>
          <a:lstStyle/>
          <a:p>
            <a:r>
              <a:rPr lang="sv-SE" sz="2200" dirty="0">
                <a:solidFill>
                  <a:srgbClr val="0043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Samverkan</a:t>
            </a:r>
          </a:p>
        </p:txBody>
      </p:sp>
      <p:sp>
        <p:nvSpPr>
          <p:cNvPr id="15" name="Rektangel: rundade hörn 14">
            <a:extLst>
              <a:ext uri="{FF2B5EF4-FFF2-40B4-BE49-F238E27FC236}">
                <a16:creationId xmlns:a16="http://schemas.microsoft.com/office/drawing/2014/main" id="{6B67BF6F-6810-9966-60B9-D6CA8D66D50D}"/>
              </a:ext>
            </a:extLst>
          </p:cNvPr>
          <p:cNvSpPr/>
          <p:nvPr/>
        </p:nvSpPr>
        <p:spPr>
          <a:xfrm>
            <a:off x="-478789" y="1163589"/>
            <a:ext cx="3933189" cy="709787"/>
          </a:xfrm>
          <a:prstGeom prst="roundRect">
            <a:avLst>
              <a:gd name="adj" fmla="val 50000"/>
            </a:avLst>
          </a:prstGeom>
          <a:solidFill>
            <a:srgbClr val="99B4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rtlCol="0" anchor="ctr"/>
          <a:lstStyle/>
          <a:p>
            <a:r>
              <a:rPr lang="sv-SE" sz="2200" dirty="0">
                <a:solidFill>
                  <a:srgbClr val="0043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Datahallar</a:t>
            </a: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F84A64D1-B449-A5F1-EA8D-7C4E1541C759}"/>
              </a:ext>
            </a:extLst>
          </p:cNvPr>
          <p:cNvSpPr/>
          <p:nvPr/>
        </p:nvSpPr>
        <p:spPr>
          <a:xfrm>
            <a:off x="-478789" y="4576271"/>
            <a:ext cx="4992732" cy="709787"/>
          </a:xfrm>
          <a:prstGeom prst="roundRect">
            <a:avLst>
              <a:gd name="adj" fmla="val 50000"/>
            </a:avLst>
          </a:prstGeom>
          <a:solidFill>
            <a:srgbClr val="99B4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rtlCol="0" anchor="ctr"/>
          <a:lstStyle/>
          <a:p>
            <a:r>
              <a:rPr lang="sv-SE" sz="2200" dirty="0">
                <a:solidFill>
                  <a:srgbClr val="0043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Order april ca 650 Mkr </a:t>
            </a:r>
          </a:p>
          <a:p>
            <a:r>
              <a:rPr lang="sv-SE" sz="2200" dirty="0">
                <a:solidFill>
                  <a:srgbClr val="0043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- 5:e datahallen </a:t>
            </a:r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F44963D0-59BE-7798-BB0D-E7FD133C8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Årsstämma 2025 - Falun 12 maj 2025</a:t>
            </a:r>
            <a:endParaRPr lang="sv-SE" dirty="0"/>
          </a:p>
        </p:txBody>
      </p:sp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848B75D3-C662-0E3D-E6C3-9C6F5C735F19}"/>
              </a:ext>
            </a:extLst>
          </p:cNvPr>
          <p:cNvSpPr/>
          <p:nvPr/>
        </p:nvSpPr>
        <p:spPr>
          <a:xfrm>
            <a:off x="-478789" y="5454842"/>
            <a:ext cx="4992732" cy="709787"/>
          </a:xfrm>
          <a:prstGeom prst="roundRect">
            <a:avLst>
              <a:gd name="adj" fmla="val 50000"/>
            </a:avLst>
          </a:prstGeom>
          <a:solidFill>
            <a:srgbClr val="99B4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rtlCol="0" anchor="ctr"/>
          <a:lstStyle/>
          <a:p>
            <a:r>
              <a:rPr lang="sv-SE" sz="2200" dirty="0">
                <a:solidFill>
                  <a:srgbClr val="0043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Order maj ca 300 Mkr </a:t>
            </a:r>
          </a:p>
          <a:p>
            <a:r>
              <a:rPr lang="sv-SE" sz="2200" dirty="0">
                <a:solidFill>
                  <a:srgbClr val="0043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- 6:e datahallen </a:t>
            </a:r>
          </a:p>
        </p:txBody>
      </p:sp>
    </p:spTree>
    <p:extLst>
      <p:ext uri="{BB962C8B-B14F-4D97-AF65-F5344CB8AC3E}">
        <p14:creationId xmlns:p14="http://schemas.microsoft.com/office/powerpoint/2010/main" val="187803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8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8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8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8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8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6" grpId="0" animBg="1"/>
      <p:bldP spid="4" grpId="0" animBg="1"/>
    </p:bldLst>
  </p:timing>
</p:sld>
</file>

<file path=ppt/theme/theme1.xml><?xml version="1.0" encoding="utf-8"?>
<a:theme xmlns:a="http://schemas.openxmlformats.org/drawingml/2006/main" name="ByggPartnerGruppen">
  <a:themeElements>
    <a:clrScheme name="ByggpartnerGruppen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009FE3"/>
      </a:accent1>
      <a:accent2>
        <a:srgbClr val="004377"/>
      </a:accent2>
      <a:accent3>
        <a:srgbClr val="7D7C7F"/>
      </a:accent3>
      <a:accent4>
        <a:srgbClr val="979698"/>
      </a:accent4>
      <a:accent5>
        <a:srgbClr val="B1B0B2"/>
      </a:accent5>
      <a:accent6>
        <a:srgbClr val="E7E1D6"/>
      </a:accent6>
      <a:hlink>
        <a:srgbClr val="0563C1"/>
      </a:hlink>
      <a:folHlink>
        <a:srgbClr val="954F72"/>
      </a:folHlink>
    </a:clrScheme>
    <a:fontScheme name="ByggPartnerGruppen">
      <a:majorFont>
        <a:latin typeface="Ubuntu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Diagram 1">
      <a:srgbClr val="004377"/>
    </a:custClr>
    <a:custClr name="Diagram 2">
      <a:srgbClr val="336992"/>
    </a:custClr>
    <a:custClr name="Diagram 3">
      <a:srgbClr val="99B4C9"/>
    </a:custClr>
  </a:custClrLst>
  <a:extLst>
    <a:ext uri="{05A4C25C-085E-4340-85A3-A5531E510DB2}">
      <thm15:themeFamily xmlns:thm15="http://schemas.microsoft.com/office/thememl/2012/main" name="ByggPartnerGruppen.potx" id="{402952E1-84F0-4425-8A4E-65D2553F2B03}" vid="{A5CF682E-45B4-4F3D-B3F2-7AE245906D6B}"/>
    </a:ext>
  </a:extLst>
</a:theme>
</file>

<file path=ppt/theme/theme2.xml><?xml version="1.0" encoding="utf-8"?>
<a:theme xmlns:a="http://schemas.openxmlformats.org/drawingml/2006/main" name="1_ByggPartner Gruppen">
  <a:themeElements>
    <a:clrScheme name="BGP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009FE3"/>
      </a:accent1>
      <a:accent2>
        <a:srgbClr val="004377"/>
      </a:accent2>
      <a:accent3>
        <a:srgbClr val="7D7C7F"/>
      </a:accent3>
      <a:accent4>
        <a:srgbClr val="979698"/>
      </a:accent4>
      <a:accent5>
        <a:srgbClr val="B1B0B2"/>
      </a:accent5>
      <a:accent6>
        <a:srgbClr val="E7E1D6"/>
      </a:accent6>
      <a:hlink>
        <a:srgbClr val="0563C1"/>
      </a:hlink>
      <a:folHlink>
        <a:srgbClr val="954F72"/>
      </a:folHlink>
    </a:clrScheme>
    <a:fontScheme name="Anpassat 4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Diagram 1">
      <a:srgbClr val="004377"/>
    </a:custClr>
    <a:custClr name="Diagram 2">
      <a:srgbClr val="336992"/>
    </a:custClr>
    <a:custClr name="Diagram 3">
      <a:srgbClr val="99B4C9"/>
    </a:custClr>
  </a:custClrLst>
  <a:extLst>
    <a:ext uri="{05A4C25C-085E-4340-85A3-A5531E510DB2}">
      <thm15:themeFamily xmlns:thm15="http://schemas.microsoft.com/office/thememl/2012/main" name="ByggPartner Gruppen" id="{03C11C22-D8CA-4137-AE48-80038BABEB96}" vid="{F856A240-7D57-405F-B5A8-482142A36DA8}"/>
    </a:ext>
  </a:extLst>
</a:theme>
</file>

<file path=ppt/theme/theme3.xml><?xml version="1.0" encoding="utf-8"?>
<a:theme xmlns:a="http://schemas.openxmlformats.org/drawingml/2006/main" name="3_ByggPartner Gruppen">
  <a:themeElements>
    <a:clrScheme name="BGP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009FE3"/>
      </a:accent1>
      <a:accent2>
        <a:srgbClr val="004377"/>
      </a:accent2>
      <a:accent3>
        <a:srgbClr val="7D7C7F"/>
      </a:accent3>
      <a:accent4>
        <a:srgbClr val="979698"/>
      </a:accent4>
      <a:accent5>
        <a:srgbClr val="B1B0B2"/>
      </a:accent5>
      <a:accent6>
        <a:srgbClr val="E7E1D6"/>
      </a:accent6>
      <a:hlink>
        <a:srgbClr val="0563C1"/>
      </a:hlink>
      <a:folHlink>
        <a:srgbClr val="954F72"/>
      </a:folHlink>
    </a:clrScheme>
    <a:fontScheme name="Anpassat 4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Diagram 1">
      <a:srgbClr val="004377"/>
    </a:custClr>
    <a:custClr name="Diagram 2">
      <a:srgbClr val="336992"/>
    </a:custClr>
    <a:custClr name="Diagram 3">
      <a:srgbClr val="99B4C9"/>
    </a:custClr>
  </a:custClrLst>
  <a:extLst>
    <a:ext uri="{05A4C25C-085E-4340-85A3-A5531E510DB2}">
      <thm15:themeFamily xmlns:thm15="http://schemas.microsoft.com/office/thememl/2012/main" name="ByggPartner Gruppen" id="{03C11C22-D8CA-4137-AE48-80038BABEB96}" vid="{F856A240-7D57-405F-B5A8-482142A36DA8}"/>
    </a:ext>
  </a:extLst>
</a:theme>
</file>

<file path=ppt/theme/theme4.xml><?xml version="1.0" encoding="utf-8"?>
<a:theme xmlns:a="http://schemas.openxmlformats.org/drawingml/2006/main" name="1_ByggPartnerGruppen">
  <a:themeElements>
    <a:clrScheme name="ByggpartnerGruppen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009FE3"/>
      </a:accent1>
      <a:accent2>
        <a:srgbClr val="004377"/>
      </a:accent2>
      <a:accent3>
        <a:srgbClr val="7D7C7F"/>
      </a:accent3>
      <a:accent4>
        <a:srgbClr val="979698"/>
      </a:accent4>
      <a:accent5>
        <a:srgbClr val="B1B0B2"/>
      </a:accent5>
      <a:accent6>
        <a:srgbClr val="E7E1D6"/>
      </a:accent6>
      <a:hlink>
        <a:srgbClr val="0563C1"/>
      </a:hlink>
      <a:folHlink>
        <a:srgbClr val="954F72"/>
      </a:folHlink>
    </a:clrScheme>
    <a:fontScheme name="ByggPartnerGruppen">
      <a:majorFont>
        <a:latin typeface="Ubuntu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Diagram 1">
      <a:srgbClr val="004377"/>
    </a:custClr>
    <a:custClr name="Diagram 2">
      <a:srgbClr val="336992"/>
    </a:custClr>
    <a:custClr name="Diagram 3">
      <a:srgbClr val="99B4C9"/>
    </a:custClr>
  </a:custClrLst>
  <a:extLst>
    <a:ext uri="{05A4C25C-085E-4340-85A3-A5531E510DB2}">
      <thm15:themeFamily xmlns:thm15="http://schemas.microsoft.com/office/thememl/2012/main" name="ByggPartnerGruppen PowerPointmall" id="{0E23A5DB-8EBA-4B57-976B-7306A427B20D}" vid="{48A53661-0594-424C-9310-97D050991092}"/>
    </a:ext>
  </a:extLst>
</a:theme>
</file>

<file path=ppt/theme/theme5.xml><?xml version="1.0" encoding="utf-8"?>
<a:theme xmlns:a="http://schemas.openxmlformats.org/drawingml/2006/main" name="Office-tema">
  <a:themeElements>
    <a:clrScheme name="ByggpartnerGruppen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009FE3"/>
      </a:accent1>
      <a:accent2>
        <a:srgbClr val="004377"/>
      </a:accent2>
      <a:accent3>
        <a:srgbClr val="7D7C7F"/>
      </a:accent3>
      <a:accent4>
        <a:srgbClr val="979698"/>
      </a:accent4>
      <a:accent5>
        <a:srgbClr val="B1B0B2"/>
      </a:accent5>
      <a:accent6>
        <a:srgbClr val="E7E1D6"/>
      </a:accent6>
      <a:hlink>
        <a:srgbClr val="0563C1"/>
      </a:hlink>
      <a:folHlink>
        <a:srgbClr val="954F72"/>
      </a:folHlink>
    </a:clrScheme>
    <a:fontScheme name="ByggPartnerGruppen">
      <a:majorFont>
        <a:latin typeface="Ubuntu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-tema">
  <a:themeElements>
    <a:clrScheme name="ByggpartnerGruppen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009FE3"/>
      </a:accent1>
      <a:accent2>
        <a:srgbClr val="004377"/>
      </a:accent2>
      <a:accent3>
        <a:srgbClr val="7D7C7F"/>
      </a:accent3>
      <a:accent4>
        <a:srgbClr val="979698"/>
      </a:accent4>
      <a:accent5>
        <a:srgbClr val="B1B0B2"/>
      </a:accent5>
      <a:accent6>
        <a:srgbClr val="E7E1D6"/>
      </a:accent6>
      <a:hlink>
        <a:srgbClr val="0563C1"/>
      </a:hlink>
      <a:folHlink>
        <a:srgbClr val="954F72"/>
      </a:folHlink>
    </a:clrScheme>
    <a:fontScheme name="ByggPartnerGruppen">
      <a:majorFont>
        <a:latin typeface="Ubuntu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543BDF2-FE43-49F5-B04E-110EBF87B27F}">
  <we:reference id="33491e4f-5d38-4c24-85cb-c5144f8a0d2f" version="1.0.0.6" store="EXCatalog" storeType="EXCatalog"/>
  <we:alternateReferences/>
  <we:properties>
    <we:property name="Office.AutoShowTaskpaneWithDocument" value="false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9BBCBF21362E4099AE6C2F27C58737" ma:contentTypeVersion="19" ma:contentTypeDescription="Skapa ett nytt dokument." ma:contentTypeScope="" ma:versionID="8c479a5363389a2f2f96a38a5129e9b3">
  <xsd:schema xmlns:xsd="http://www.w3.org/2001/XMLSchema" xmlns:xs="http://www.w3.org/2001/XMLSchema" xmlns:p="http://schemas.microsoft.com/office/2006/metadata/properties" xmlns:ns2="10c3a147-0d64-46aa-a281-dc97358e8373" xmlns:ns3="d7532cd0-e888-47d6-8f58-db0210f25002" targetNamespace="http://schemas.microsoft.com/office/2006/metadata/properties" ma:root="true" ma:fieldsID="6ba55c236b3ceb427fb7e3231b884d11" ns2:_="" ns3:_="">
    <xsd:import namespace="10c3a147-0d64-46aa-a281-dc97358e8373"/>
    <xsd:import namespace="d7532cd0-e888-47d6-8f58-db0210f250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Datumochti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c3a147-0d64-46aa-a281-dc97358e83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dmarkeringar" ma:readOnly="false" ma:fieldId="{5cf76f15-5ced-4ddc-b409-7134ff3c332f}" ma:taxonomyMulti="true" ma:sspId="e641fc9e-d469-439b-858c-bb315f8f2b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Datumochtid" ma:index="25" nillable="true" ma:displayName="Datum och tid" ma:format="DateOnly" ma:internalName="Datumochtid">
      <xsd:simpleType>
        <xsd:restriction base="dms:DateTime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32cd0-e888-47d6-8f58-db0210f2500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0b7dfbb-f336-48fa-8c7f-073517c25c02}" ma:internalName="TaxCatchAll" ma:showField="CatchAllData" ma:web="d7532cd0-e888-47d6-8f58-db0210f250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c3a147-0d64-46aa-a281-dc97358e8373">
      <Terms xmlns="http://schemas.microsoft.com/office/infopath/2007/PartnerControls"/>
    </lcf76f155ced4ddcb4097134ff3c332f>
    <TaxCatchAll xmlns="d7532cd0-e888-47d6-8f58-db0210f25002" xsi:nil="true"/>
    <Datumochtid xmlns="10c3a147-0d64-46aa-a281-dc97358e8373" xsi:nil="true"/>
  </documentManagement>
</p:properties>
</file>

<file path=customXml/itemProps1.xml><?xml version="1.0" encoding="utf-8"?>
<ds:datastoreItem xmlns:ds="http://schemas.openxmlformats.org/officeDocument/2006/customXml" ds:itemID="{E1D0DAC5-123B-45F8-AFE3-8E645D21BE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0144C8-7D2E-4021-A6DE-539BCD430AEC}">
  <ds:schemaRefs>
    <ds:schemaRef ds:uri="10c3a147-0d64-46aa-a281-dc97358e8373"/>
    <ds:schemaRef ds:uri="d7532cd0-e888-47d6-8f58-db0210f250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7FD1CD7-CB6A-487E-AEA4-2A585BA00570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d7532cd0-e888-47d6-8f58-db0210f25002"/>
    <ds:schemaRef ds:uri="http://schemas.microsoft.com/office/infopath/2007/PartnerControls"/>
    <ds:schemaRef ds:uri="10c3a147-0d64-46aa-a281-dc97358e8373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ByggPartnerGruppen</Template>
  <TotalTime>6109</TotalTime>
  <Words>710</Words>
  <Application>Microsoft Office PowerPoint</Application>
  <PresentationFormat>Bredbild</PresentationFormat>
  <Paragraphs>221</Paragraphs>
  <Slides>17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17</vt:i4>
      </vt:variant>
    </vt:vector>
  </HeadingPairs>
  <TitlesOfParts>
    <vt:vector size="27" baseType="lpstr">
      <vt:lpstr>Ubuntu</vt:lpstr>
      <vt:lpstr>Roboto</vt:lpstr>
      <vt:lpstr>Arial</vt:lpstr>
      <vt:lpstr>Roboto Medium</vt:lpstr>
      <vt:lpstr>Aptos</vt:lpstr>
      <vt:lpstr>Roboto Light</vt:lpstr>
      <vt:lpstr>ByggPartnerGruppen</vt:lpstr>
      <vt:lpstr>1_ByggPartner Gruppen</vt:lpstr>
      <vt:lpstr>3_ByggPartner Gruppen</vt:lpstr>
      <vt:lpstr>1_ByggPartnerGruppen</vt:lpstr>
      <vt:lpstr>En renodlad byggkoncern  med rådgivande entreprenörer</vt:lpstr>
      <vt:lpstr>Lokalt styre ger hållbart entreprenörskap</vt:lpstr>
      <vt:lpstr>Turbulent marknad – återställd stabilitet</vt:lpstr>
      <vt:lpstr>Turbulent marknad – återställd stabilitet</vt:lpstr>
      <vt:lpstr>Fortsatt fokus på lönsamhet före volym för att nå långsiktiga mål på minst 5%</vt:lpstr>
      <vt:lpstr>Ekonomisk stabilitet</vt:lpstr>
      <vt:lpstr>ByggPartnerGruppen 2.0</vt:lpstr>
      <vt:lpstr>ByggPartnerGruppen 2.0</vt:lpstr>
      <vt:lpstr>Eco DataCenter</vt:lpstr>
      <vt:lpstr>Multihall i Linköping</vt:lpstr>
      <vt:lpstr>Skola i Halmstad</vt:lpstr>
      <vt:lpstr>PowerPoint-presentation</vt:lpstr>
      <vt:lpstr>PowerPoint-presentation</vt:lpstr>
      <vt:lpstr>Investment story</vt:lpstr>
      <vt:lpstr>Aktiekursutveckling 2024--2025-05-16</vt:lpstr>
      <vt:lpstr>Fortsatta steg mot lönsamhet och stabilitet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Lolax</dc:creator>
  <cp:lastModifiedBy>Per Sjöstrand</cp:lastModifiedBy>
  <cp:revision>24</cp:revision>
  <cp:lastPrinted>2025-03-07T15:16:19Z</cp:lastPrinted>
  <dcterms:created xsi:type="dcterms:W3CDTF">2025-02-21T07:25:05Z</dcterms:created>
  <dcterms:modified xsi:type="dcterms:W3CDTF">2025-06-23T14:18:11Z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0x010100129BBCBF21362E4099AE6C2F27C58737</vt:lpwstr>
  </property>
  <property fmtid="{D5CDD505-2E9C-101B-9397-08002B2CF9AE}" pid="3" name="MediaServiceImageTags">
    <vt:lpwstr/>
  </property>
  <property fmtid="{D5CDD505-2E9C-101B-9397-08002B2CF9AE}" pid="4" name="Excel2PPTDataSource">
    <vt:lpwstr>C:\Users\PontusJoneström\Rehngruppen\Kunder - B - Dokument\Byggpartner\FIL\2501_DW - Finansiellpresentation (10589)\Arbetsmapp\Kvartalsrapport 2024 Q4.xlsm</vt:lpwstr>
  </property>
</Properties>
</file>