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707938" cy="127079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17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388CE-D91C-473B-8CDC-895440EA0673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AD228-F32B-4B85-8955-7D401BDB54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09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789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1pPr>
    <a:lvl2pPr marL="609894" algn="l" defTabSz="1219789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2pPr>
    <a:lvl3pPr marL="1219789" algn="l" defTabSz="1219789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3pPr>
    <a:lvl4pPr marL="1829683" algn="l" defTabSz="1219789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4pPr>
    <a:lvl5pPr marL="2439578" algn="l" defTabSz="1219789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5pPr>
    <a:lvl6pPr marL="3049472" algn="l" defTabSz="1219789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6pPr>
    <a:lvl7pPr marL="3659366" algn="l" defTabSz="1219789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7pPr>
    <a:lvl8pPr marL="4269261" algn="l" defTabSz="1219789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8pPr>
    <a:lvl9pPr marL="4879155" algn="l" defTabSz="1219789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CA10C5-1F37-2543-AF0A-6B9195A8DF7B}" type="slidenum">
              <a:rPr kumimoji="0" lang="en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330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096" y="2079749"/>
            <a:ext cx="10801747" cy="4424245"/>
          </a:xfrm>
        </p:spPr>
        <p:txBody>
          <a:bodyPr anchor="b"/>
          <a:lstStyle>
            <a:lvl1pPr algn="ctr">
              <a:defRPr sz="833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8492" y="6674610"/>
            <a:ext cx="9530954" cy="3068142"/>
          </a:xfrm>
        </p:spPr>
        <p:txBody>
          <a:bodyPr/>
          <a:lstStyle>
            <a:lvl1pPr marL="0" indent="0" algn="ctr">
              <a:buNone/>
              <a:defRPr sz="3336"/>
            </a:lvl1pPr>
            <a:lvl2pPr marL="635417" indent="0" algn="ctr">
              <a:buNone/>
              <a:defRPr sz="2780"/>
            </a:lvl2pPr>
            <a:lvl3pPr marL="1270833" indent="0" algn="ctr">
              <a:buNone/>
              <a:defRPr sz="2502"/>
            </a:lvl3pPr>
            <a:lvl4pPr marL="1906250" indent="0" algn="ctr">
              <a:buNone/>
              <a:defRPr sz="2224"/>
            </a:lvl4pPr>
            <a:lvl5pPr marL="2541666" indent="0" algn="ctr">
              <a:buNone/>
              <a:defRPr sz="2224"/>
            </a:lvl5pPr>
            <a:lvl6pPr marL="3177083" indent="0" algn="ctr">
              <a:buNone/>
              <a:defRPr sz="2224"/>
            </a:lvl6pPr>
            <a:lvl7pPr marL="3812499" indent="0" algn="ctr">
              <a:buNone/>
              <a:defRPr sz="2224"/>
            </a:lvl7pPr>
            <a:lvl8pPr marL="4447916" indent="0" algn="ctr">
              <a:buNone/>
              <a:defRPr sz="2224"/>
            </a:lvl8pPr>
            <a:lvl9pPr marL="5083332" indent="0" algn="ctr">
              <a:buNone/>
              <a:defRPr sz="2224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4AF-0696-40E7-9EB8-BE3C6C8CA2C1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D44B-85DC-4F60-B54E-2E8A4C33CE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20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4AF-0696-40E7-9EB8-BE3C6C8CA2C1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D44B-85DC-4F60-B54E-2E8A4C33CE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94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4119" y="676580"/>
            <a:ext cx="2740149" cy="1076939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3672" y="676580"/>
            <a:ext cx="8061598" cy="1076939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4AF-0696-40E7-9EB8-BE3C6C8CA2C1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D44B-85DC-4F60-B54E-2E8A4C33CE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349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4AF-0696-40E7-9EB8-BE3C6C8CA2C1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D44B-85DC-4F60-B54E-2E8A4C33CE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17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052" y="3168163"/>
            <a:ext cx="10960597" cy="5286148"/>
          </a:xfrm>
        </p:spPr>
        <p:txBody>
          <a:bodyPr anchor="b"/>
          <a:lstStyle>
            <a:lvl1pPr>
              <a:defRPr sz="833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052" y="8504320"/>
            <a:ext cx="10960597" cy="2779861"/>
          </a:xfrm>
        </p:spPr>
        <p:txBody>
          <a:bodyPr/>
          <a:lstStyle>
            <a:lvl1pPr marL="0" indent="0">
              <a:buNone/>
              <a:defRPr sz="3336">
                <a:solidFill>
                  <a:schemeClr val="tx1"/>
                </a:solidFill>
              </a:defRPr>
            </a:lvl1pPr>
            <a:lvl2pPr marL="635417" indent="0">
              <a:buNone/>
              <a:defRPr sz="2780">
                <a:solidFill>
                  <a:schemeClr val="tx1">
                    <a:tint val="75000"/>
                  </a:schemeClr>
                </a:solidFill>
              </a:defRPr>
            </a:lvl2pPr>
            <a:lvl3pPr marL="1270833" indent="0">
              <a:buNone/>
              <a:defRPr sz="2502">
                <a:solidFill>
                  <a:schemeClr val="tx1">
                    <a:tint val="75000"/>
                  </a:schemeClr>
                </a:solidFill>
              </a:defRPr>
            </a:lvl3pPr>
            <a:lvl4pPr marL="1906250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4pPr>
            <a:lvl5pPr marL="2541666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5pPr>
            <a:lvl6pPr marL="3177083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6pPr>
            <a:lvl7pPr marL="3812499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7pPr>
            <a:lvl8pPr marL="4447916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8pPr>
            <a:lvl9pPr marL="5083332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4AF-0696-40E7-9EB8-BE3C6C8CA2C1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D44B-85DC-4F60-B54E-2E8A4C33CE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38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3671" y="3382900"/>
            <a:ext cx="5400874" cy="806307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3393" y="3382900"/>
            <a:ext cx="5400874" cy="806307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4AF-0696-40E7-9EB8-BE3C6C8CA2C1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D44B-85DC-4F60-B54E-2E8A4C33CE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3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676583"/>
            <a:ext cx="10960597" cy="245628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5327" y="3115211"/>
            <a:ext cx="5376053" cy="1526717"/>
          </a:xfrm>
        </p:spPr>
        <p:txBody>
          <a:bodyPr anchor="b"/>
          <a:lstStyle>
            <a:lvl1pPr marL="0" indent="0">
              <a:buNone/>
              <a:defRPr sz="3336" b="1"/>
            </a:lvl1pPr>
            <a:lvl2pPr marL="635417" indent="0">
              <a:buNone/>
              <a:defRPr sz="2780" b="1"/>
            </a:lvl2pPr>
            <a:lvl3pPr marL="1270833" indent="0">
              <a:buNone/>
              <a:defRPr sz="2502" b="1"/>
            </a:lvl3pPr>
            <a:lvl4pPr marL="1906250" indent="0">
              <a:buNone/>
              <a:defRPr sz="2224" b="1"/>
            </a:lvl4pPr>
            <a:lvl5pPr marL="2541666" indent="0">
              <a:buNone/>
              <a:defRPr sz="2224" b="1"/>
            </a:lvl5pPr>
            <a:lvl6pPr marL="3177083" indent="0">
              <a:buNone/>
              <a:defRPr sz="2224" b="1"/>
            </a:lvl6pPr>
            <a:lvl7pPr marL="3812499" indent="0">
              <a:buNone/>
              <a:defRPr sz="2224" b="1"/>
            </a:lvl7pPr>
            <a:lvl8pPr marL="4447916" indent="0">
              <a:buNone/>
              <a:defRPr sz="2224" b="1"/>
            </a:lvl8pPr>
            <a:lvl9pPr marL="5083332" indent="0">
              <a:buNone/>
              <a:defRPr sz="2224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5327" y="4641927"/>
            <a:ext cx="5376053" cy="682757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3394" y="3115211"/>
            <a:ext cx="5402529" cy="1526717"/>
          </a:xfrm>
        </p:spPr>
        <p:txBody>
          <a:bodyPr anchor="b"/>
          <a:lstStyle>
            <a:lvl1pPr marL="0" indent="0">
              <a:buNone/>
              <a:defRPr sz="3336" b="1"/>
            </a:lvl1pPr>
            <a:lvl2pPr marL="635417" indent="0">
              <a:buNone/>
              <a:defRPr sz="2780" b="1"/>
            </a:lvl2pPr>
            <a:lvl3pPr marL="1270833" indent="0">
              <a:buNone/>
              <a:defRPr sz="2502" b="1"/>
            </a:lvl3pPr>
            <a:lvl4pPr marL="1906250" indent="0">
              <a:buNone/>
              <a:defRPr sz="2224" b="1"/>
            </a:lvl4pPr>
            <a:lvl5pPr marL="2541666" indent="0">
              <a:buNone/>
              <a:defRPr sz="2224" b="1"/>
            </a:lvl5pPr>
            <a:lvl6pPr marL="3177083" indent="0">
              <a:buNone/>
              <a:defRPr sz="2224" b="1"/>
            </a:lvl6pPr>
            <a:lvl7pPr marL="3812499" indent="0">
              <a:buNone/>
              <a:defRPr sz="2224" b="1"/>
            </a:lvl7pPr>
            <a:lvl8pPr marL="4447916" indent="0">
              <a:buNone/>
              <a:defRPr sz="2224" b="1"/>
            </a:lvl8pPr>
            <a:lvl9pPr marL="5083332" indent="0">
              <a:buNone/>
              <a:defRPr sz="2224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3394" y="4641927"/>
            <a:ext cx="5402529" cy="682757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4AF-0696-40E7-9EB8-BE3C6C8CA2C1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D44B-85DC-4F60-B54E-2E8A4C33CE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43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4AF-0696-40E7-9EB8-BE3C6C8CA2C1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D44B-85DC-4F60-B54E-2E8A4C33CE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12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4AF-0696-40E7-9EB8-BE3C6C8CA2C1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D44B-85DC-4F60-B54E-2E8A4C33CE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085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847196"/>
            <a:ext cx="4098641" cy="2965186"/>
          </a:xfrm>
        </p:spPr>
        <p:txBody>
          <a:bodyPr anchor="b"/>
          <a:lstStyle>
            <a:lvl1pPr>
              <a:defRPr sz="4447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2529" y="1829710"/>
            <a:ext cx="6433394" cy="9030873"/>
          </a:xfrm>
        </p:spPr>
        <p:txBody>
          <a:bodyPr/>
          <a:lstStyle>
            <a:lvl1pPr>
              <a:defRPr sz="4447"/>
            </a:lvl1pPr>
            <a:lvl2pPr>
              <a:defRPr sz="3891"/>
            </a:lvl2pPr>
            <a:lvl3pPr>
              <a:defRPr sz="3336"/>
            </a:lvl3pPr>
            <a:lvl4pPr>
              <a:defRPr sz="2780"/>
            </a:lvl4pPr>
            <a:lvl5pPr>
              <a:defRPr sz="2780"/>
            </a:lvl5pPr>
            <a:lvl6pPr>
              <a:defRPr sz="2780"/>
            </a:lvl6pPr>
            <a:lvl7pPr>
              <a:defRPr sz="2780"/>
            </a:lvl7pPr>
            <a:lvl8pPr>
              <a:defRPr sz="2780"/>
            </a:lvl8pPr>
            <a:lvl9pPr>
              <a:defRPr sz="278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326" y="3812381"/>
            <a:ext cx="4098641" cy="7062908"/>
          </a:xfrm>
        </p:spPr>
        <p:txBody>
          <a:bodyPr/>
          <a:lstStyle>
            <a:lvl1pPr marL="0" indent="0">
              <a:buNone/>
              <a:defRPr sz="2224"/>
            </a:lvl1pPr>
            <a:lvl2pPr marL="635417" indent="0">
              <a:buNone/>
              <a:defRPr sz="1946"/>
            </a:lvl2pPr>
            <a:lvl3pPr marL="1270833" indent="0">
              <a:buNone/>
              <a:defRPr sz="1668"/>
            </a:lvl3pPr>
            <a:lvl4pPr marL="1906250" indent="0">
              <a:buNone/>
              <a:defRPr sz="1390"/>
            </a:lvl4pPr>
            <a:lvl5pPr marL="2541666" indent="0">
              <a:buNone/>
              <a:defRPr sz="1390"/>
            </a:lvl5pPr>
            <a:lvl6pPr marL="3177083" indent="0">
              <a:buNone/>
              <a:defRPr sz="1390"/>
            </a:lvl6pPr>
            <a:lvl7pPr marL="3812499" indent="0">
              <a:buNone/>
              <a:defRPr sz="1390"/>
            </a:lvl7pPr>
            <a:lvl8pPr marL="4447916" indent="0">
              <a:buNone/>
              <a:defRPr sz="1390"/>
            </a:lvl8pPr>
            <a:lvl9pPr marL="5083332" indent="0">
              <a:buNone/>
              <a:defRPr sz="139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4AF-0696-40E7-9EB8-BE3C6C8CA2C1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D44B-85DC-4F60-B54E-2E8A4C33CE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043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847196"/>
            <a:ext cx="4098641" cy="2965186"/>
          </a:xfrm>
        </p:spPr>
        <p:txBody>
          <a:bodyPr anchor="b"/>
          <a:lstStyle>
            <a:lvl1pPr>
              <a:defRPr sz="4447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02529" y="1829710"/>
            <a:ext cx="6433394" cy="9030873"/>
          </a:xfrm>
        </p:spPr>
        <p:txBody>
          <a:bodyPr anchor="t"/>
          <a:lstStyle>
            <a:lvl1pPr marL="0" indent="0">
              <a:buNone/>
              <a:defRPr sz="4447"/>
            </a:lvl1pPr>
            <a:lvl2pPr marL="635417" indent="0">
              <a:buNone/>
              <a:defRPr sz="3891"/>
            </a:lvl2pPr>
            <a:lvl3pPr marL="1270833" indent="0">
              <a:buNone/>
              <a:defRPr sz="3336"/>
            </a:lvl3pPr>
            <a:lvl4pPr marL="1906250" indent="0">
              <a:buNone/>
              <a:defRPr sz="2780"/>
            </a:lvl4pPr>
            <a:lvl5pPr marL="2541666" indent="0">
              <a:buNone/>
              <a:defRPr sz="2780"/>
            </a:lvl5pPr>
            <a:lvl6pPr marL="3177083" indent="0">
              <a:buNone/>
              <a:defRPr sz="2780"/>
            </a:lvl6pPr>
            <a:lvl7pPr marL="3812499" indent="0">
              <a:buNone/>
              <a:defRPr sz="2780"/>
            </a:lvl7pPr>
            <a:lvl8pPr marL="4447916" indent="0">
              <a:buNone/>
              <a:defRPr sz="2780"/>
            </a:lvl8pPr>
            <a:lvl9pPr marL="5083332" indent="0">
              <a:buNone/>
              <a:defRPr sz="278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326" y="3812381"/>
            <a:ext cx="4098641" cy="7062908"/>
          </a:xfrm>
        </p:spPr>
        <p:txBody>
          <a:bodyPr/>
          <a:lstStyle>
            <a:lvl1pPr marL="0" indent="0">
              <a:buNone/>
              <a:defRPr sz="2224"/>
            </a:lvl1pPr>
            <a:lvl2pPr marL="635417" indent="0">
              <a:buNone/>
              <a:defRPr sz="1946"/>
            </a:lvl2pPr>
            <a:lvl3pPr marL="1270833" indent="0">
              <a:buNone/>
              <a:defRPr sz="1668"/>
            </a:lvl3pPr>
            <a:lvl4pPr marL="1906250" indent="0">
              <a:buNone/>
              <a:defRPr sz="1390"/>
            </a:lvl4pPr>
            <a:lvl5pPr marL="2541666" indent="0">
              <a:buNone/>
              <a:defRPr sz="1390"/>
            </a:lvl5pPr>
            <a:lvl6pPr marL="3177083" indent="0">
              <a:buNone/>
              <a:defRPr sz="1390"/>
            </a:lvl6pPr>
            <a:lvl7pPr marL="3812499" indent="0">
              <a:buNone/>
              <a:defRPr sz="1390"/>
            </a:lvl7pPr>
            <a:lvl8pPr marL="4447916" indent="0">
              <a:buNone/>
              <a:defRPr sz="1390"/>
            </a:lvl8pPr>
            <a:lvl9pPr marL="5083332" indent="0">
              <a:buNone/>
              <a:defRPr sz="139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4AF-0696-40E7-9EB8-BE3C6C8CA2C1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D44B-85DC-4F60-B54E-2E8A4C33CE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673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3671" y="676583"/>
            <a:ext cx="10960597" cy="2456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671" y="3382900"/>
            <a:ext cx="10960597" cy="8063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671" y="11778379"/>
            <a:ext cx="2859286" cy="6765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604AF-0696-40E7-9EB8-BE3C6C8CA2C1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9505" y="11778379"/>
            <a:ext cx="4288929" cy="6765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74981" y="11778379"/>
            <a:ext cx="2859286" cy="6765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AD44B-85DC-4F60-B54E-2E8A4C33CE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31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70833" rtl="0" eaLnBrk="1" latinLnBrk="0" hangingPunct="1">
        <a:lnSpc>
          <a:spcPct val="90000"/>
        </a:lnSpc>
        <a:spcBef>
          <a:spcPct val="0"/>
        </a:spcBef>
        <a:buNone/>
        <a:defRPr sz="61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7708" indent="-317708" algn="l" defTabSz="1270833" rtl="0" eaLnBrk="1" latinLnBrk="0" hangingPunct="1">
        <a:lnSpc>
          <a:spcPct val="90000"/>
        </a:lnSpc>
        <a:spcBef>
          <a:spcPts val="1390"/>
        </a:spcBef>
        <a:buFont typeface="Arial" panose="020B0604020202020204" pitchFamily="34" charset="0"/>
        <a:buChar char="•"/>
        <a:defRPr sz="3891" kern="1200">
          <a:solidFill>
            <a:schemeClr val="tx1"/>
          </a:solidFill>
          <a:latin typeface="+mn-lt"/>
          <a:ea typeface="+mn-ea"/>
          <a:cs typeface="+mn-cs"/>
        </a:defRPr>
      </a:lvl1pPr>
      <a:lvl2pPr marL="953125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3336" kern="1200">
          <a:solidFill>
            <a:schemeClr val="tx1"/>
          </a:solidFill>
          <a:latin typeface="+mn-lt"/>
          <a:ea typeface="+mn-ea"/>
          <a:cs typeface="+mn-cs"/>
        </a:defRPr>
      </a:lvl2pPr>
      <a:lvl3pPr marL="158854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780" kern="1200">
          <a:solidFill>
            <a:schemeClr val="tx1"/>
          </a:solidFill>
          <a:latin typeface="+mn-lt"/>
          <a:ea typeface="+mn-ea"/>
          <a:cs typeface="+mn-cs"/>
        </a:defRPr>
      </a:lvl3pPr>
      <a:lvl4pPr marL="2223958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4pPr>
      <a:lvl5pPr marL="2859375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5pPr>
      <a:lvl6pPr marL="349479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6pPr>
      <a:lvl7pPr marL="4130208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7pPr>
      <a:lvl8pPr marL="4765624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8pPr>
      <a:lvl9pPr marL="540104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1pPr>
      <a:lvl2pPr marL="635417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2pPr>
      <a:lvl3pPr marL="1270833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3pPr>
      <a:lvl4pPr marL="1906250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4pPr>
      <a:lvl5pPr marL="2541666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5pPr>
      <a:lvl6pPr marL="3177083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6pPr>
      <a:lvl7pPr marL="3812499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7pPr>
      <a:lvl8pPr marL="4447916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8pPr>
      <a:lvl9pPr marL="5083332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4C78D63-6824-5D06-5C35-B4B507C42AF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797" b="2797"/>
          <a:stretch/>
        </p:blipFill>
        <p:spPr>
          <a:xfrm>
            <a:off x="0" y="0"/>
            <a:ext cx="12707938" cy="12707938"/>
          </a:xfrm>
          <a:prstGeom prst="rect">
            <a:avLst/>
          </a:prstGeom>
        </p:spPr>
      </p:pic>
      <p:sp>
        <p:nvSpPr>
          <p:cNvPr id="20" name="TextBox 13">
            <a:extLst>
              <a:ext uri="{FF2B5EF4-FFF2-40B4-BE49-F238E27FC236}">
                <a16:creationId xmlns:a16="http://schemas.microsoft.com/office/drawing/2014/main" id="{D3192CB0-1E23-A147-6C13-10706A2AC8D1}"/>
              </a:ext>
            </a:extLst>
          </p:cNvPr>
          <p:cNvSpPr txBox="1"/>
          <p:nvPr/>
        </p:nvSpPr>
        <p:spPr>
          <a:xfrm>
            <a:off x="1141437" y="9651747"/>
            <a:ext cx="4525636" cy="39703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defTabSz="323314"/>
            <a:r>
              <a:rPr lang="en-GB" sz="1980" dirty="0">
                <a:solidFill>
                  <a:srgbClr val="002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GB" sz="1980" dirty="0" err="1" smtClean="0">
                <a:solidFill>
                  <a:srgbClr val="002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SustainCon</a:t>
            </a:r>
            <a:r>
              <a:rPr lang="en-GB" sz="1980" dirty="0" smtClean="0">
                <a:solidFill>
                  <a:srgbClr val="002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</a:t>
            </a:r>
            <a:endParaRPr lang="en-GB" sz="1980" dirty="0">
              <a:solidFill>
                <a:srgbClr val="002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id="{A0F03C4A-3B1A-EA20-DD2E-4C958D5EEE1F}"/>
              </a:ext>
            </a:extLst>
          </p:cNvPr>
          <p:cNvSpPr txBox="1"/>
          <p:nvPr/>
        </p:nvSpPr>
        <p:spPr>
          <a:xfrm>
            <a:off x="1141437" y="10139229"/>
            <a:ext cx="6218614" cy="87594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defTabSz="323314"/>
            <a:r>
              <a:rPr lang="en-GB" sz="5092" b="1" dirty="0">
                <a:solidFill>
                  <a:srgbClr val="002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0DAA8F8F-CF47-4F2A-5B6E-5A03CCC4F260}"/>
              </a:ext>
            </a:extLst>
          </p:cNvPr>
          <p:cNvSpPr txBox="1"/>
          <p:nvPr/>
        </p:nvSpPr>
        <p:spPr>
          <a:xfrm>
            <a:off x="1141437" y="11235632"/>
            <a:ext cx="5641996" cy="44044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defTabSz="323314"/>
            <a:r>
              <a:rPr lang="en-GB" sz="2262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 - </a:t>
            </a:r>
            <a:r>
              <a:rPr lang="en-GB" sz="2262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Unternehmen</a:t>
            </a:r>
            <a:endParaRPr lang="en-GB" sz="2262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67DA93D-375C-EA5C-2C0B-B582C3157B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20702">
            <a:off x="8214909" y="6717005"/>
            <a:ext cx="2243846" cy="2243846"/>
          </a:xfrm>
          <a:prstGeom prst="rect">
            <a:avLst/>
          </a:prstGeom>
        </p:spPr>
      </p:pic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354" y="0"/>
            <a:ext cx="4123433" cy="1987826"/>
            <a:chOff x="-132" y="-106"/>
            <a:chExt cx="3870" cy="1144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3738" cy="1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-132" y="-106"/>
              <a:ext cx="3801" cy="1086"/>
            </a:xfrm>
            <a:custGeom>
              <a:avLst/>
              <a:gdLst>
                <a:gd name="T0" fmla="*/ 0 w 956"/>
                <a:gd name="T1" fmla="*/ 0 h 261"/>
                <a:gd name="T2" fmla="*/ 0 w 956"/>
                <a:gd name="T3" fmla="*/ 0 h 261"/>
                <a:gd name="T4" fmla="*/ 0 w 956"/>
                <a:gd name="T5" fmla="*/ 261 h 261"/>
                <a:gd name="T6" fmla="*/ 692 w 956"/>
                <a:gd name="T7" fmla="*/ 261 h 261"/>
                <a:gd name="T8" fmla="*/ 956 w 956"/>
                <a:gd name="T9" fmla="*/ 0 h 261"/>
                <a:gd name="T10" fmla="*/ 0 w 956"/>
                <a:gd name="T1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6" h="261">
                  <a:moveTo>
                    <a:pt x="0" y="0"/>
                  </a:moveTo>
                  <a:lnTo>
                    <a:pt x="0" y="0"/>
                  </a:lnTo>
                  <a:lnTo>
                    <a:pt x="0" y="261"/>
                  </a:lnTo>
                  <a:lnTo>
                    <a:pt x="692" y="261"/>
                  </a:lnTo>
                  <a:lnTo>
                    <a:pt x="9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87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2000" dirty="0" smtClean="0"/>
            </a:p>
            <a:p>
              <a:r>
                <a:rPr lang="de-DE" sz="4000" b="1" dirty="0" smtClean="0">
                  <a:solidFill>
                    <a:schemeClr val="bg1"/>
                  </a:solidFill>
                  <a:latin typeface="Soho Gothic Pro" panose="020B0503030504020204" pitchFamily="34" charset="0"/>
                </a:rPr>
                <a:t>	</a:t>
              </a:r>
            </a:p>
          </p:txBody>
        </p:sp>
      </p:grp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23913" y="9221791"/>
            <a:ext cx="9704387" cy="2759076"/>
            <a:chOff x="519" y="5809"/>
            <a:chExt cx="6113" cy="1738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519" y="5917"/>
              <a:ext cx="5871" cy="1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661" y="5809"/>
              <a:ext cx="5971" cy="1707"/>
            </a:xfrm>
            <a:custGeom>
              <a:avLst/>
              <a:gdLst>
                <a:gd name="T0" fmla="*/ 0 w 956"/>
                <a:gd name="T1" fmla="*/ 0 h 261"/>
                <a:gd name="T2" fmla="*/ 0 w 956"/>
                <a:gd name="T3" fmla="*/ 0 h 261"/>
                <a:gd name="T4" fmla="*/ 0 w 956"/>
                <a:gd name="T5" fmla="*/ 261 h 261"/>
                <a:gd name="T6" fmla="*/ 692 w 956"/>
                <a:gd name="T7" fmla="*/ 261 h 261"/>
                <a:gd name="T8" fmla="*/ 956 w 956"/>
                <a:gd name="T9" fmla="*/ 0 h 261"/>
                <a:gd name="T10" fmla="*/ 0 w 956"/>
                <a:gd name="T1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6" h="261">
                  <a:moveTo>
                    <a:pt x="0" y="0"/>
                  </a:moveTo>
                  <a:lnTo>
                    <a:pt x="0" y="0"/>
                  </a:lnTo>
                  <a:lnTo>
                    <a:pt x="0" y="261"/>
                  </a:lnTo>
                  <a:lnTo>
                    <a:pt x="692" y="261"/>
                  </a:lnTo>
                  <a:lnTo>
                    <a:pt x="9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9B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2400" dirty="0" smtClean="0">
                <a:solidFill>
                  <a:schemeClr val="bg1"/>
                </a:solidFill>
                <a:latin typeface="Soho Gothic Pro" panose="020B0503030504020204" pitchFamily="34" charset="0"/>
              </a:endParaRPr>
            </a:p>
            <a:p>
              <a:pPr lvl="1"/>
              <a:r>
                <a:rPr lang="de-DE" sz="2800" b="1" dirty="0" smtClean="0">
                  <a:solidFill>
                    <a:schemeClr val="bg1"/>
                  </a:solidFill>
                  <a:latin typeface="Soho Gothic Pro" panose="020B0503030504020204" pitchFamily="34" charset="0"/>
                </a:rPr>
                <a:t>Speaker | </a:t>
              </a:r>
              <a:r>
                <a:rPr lang="de-DE" sz="2800" b="1" dirty="0" err="1" smtClean="0">
                  <a:solidFill>
                    <a:schemeClr val="bg1"/>
                  </a:solidFill>
                  <a:latin typeface="Soho Gothic Pro" panose="020B0503030504020204" pitchFamily="34" charset="0"/>
                </a:rPr>
                <a:t>AICon</a:t>
              </a:r>
              <a:r>
                <a:rPr lang="de-DE" sz="2800" b="1" dirty="0" smtClean="0">
                  <a:solidFill>
                    <a:schemeClr val="bg1"/>
                  </a:solidFill>
                  <a:latin typeface="Soho Gothic Pro" panose="020B0503030504020204" pitchFamily="34" charset="0"/>
                </a:rPr>
                <a:t> </a:t>
              </a:r>
              <a:r>
                <a:rPr lang="de-DE" sz="2800" b="1" dirty="0" smtClean="0">
                  <a:solidFill>
                    <a:schemeClr val="bg1"/>
                  </a:solidFill>
                  <a:latin typeface="Soho Gothic Pro" panose="020B0503030504020204" pitchFamily="34" charset="0"/>
                </a:rPr>
                <a:t>2024 </a:t>
              </a:r>
              <a:endParaRPr lang="de-DE" sz="2800" b="1" dirty="0">
                <a:solidFill>
                  <a:schemeClr val="bg1"/>
                </a:solidFill>
                <a:latin typeface="Soho Gothic Pro" panose="020B0503030504020204" pitchFamily="34" charset="0"/>
              </a:endParaRPr>
            </a:p>
            <a:p>
              <a:pPr lvl="1"/>
              <a:endParaRPr lang="de-DE" b="1" dirty="0" smtClean="0">
                <a:solidFill>
                  <a:schemeClr val="bg1"/>
                </a:solidFill>
                <a:latin typeface="Soho Gothic Pro" panose="020B0503030504020204" pitchFamily="34" charset="0"/>
              </a:endParaRPr>
            </a:p>
            <a:p>
              <a:pPr lvl="1"/>
              <a:r>
                <a:rPr lang="de-DE" sz="3200" b="1" dirty="0" smtClean="0">
                  <a:solidFill>
                    <a:schemeClr val="bg1"/>
                  </a:solidFill>
                  <a:latin typeface="Soho Gothic Pro" panose="020B0503030504020204" pitchFamily="34" charset="0"/>
                </a:rPr>
                <a:t>Titel Vorname Name</a:t>
              </a:r>
            </a:p>
            <a:p>
              <a:pPr lvl="1"/>
              <a:endParaRPr lang="de-DE" sz="2400" b="1" dirty="0">
                <a:solidFill>
                  <a:schemeClr val="bg1"/>
                </a:solidFill>
                <a:latin typeface="Soho Gothic Pro" panose="020B0503030504020204" pitchFamily="34" charset="0"/>
              </a:endParaRPr>
            </a:p>
            <a:p>
              <a:pPr lvl="1"/>
              <a:r>
                <a:rPr lang="de-DE" sz="2400" dirty="0" smtClean="0">
                  <a:solidFill>
                    <a:schemeClr val="bg1"/>
                  </a:solidFill>
                  <a:latin typeface="Soho Gothic Pro" panose="020B0503030504020204" pitchFamily="34" charset="0"/>
                </a:rPr>
                <a:t>Position - Unternehmen</a:t>
              </a:r>
              <a:endParaRPr lang="de-DE" sz="2400" dirty="0">
                <a:solidFill>
                  <a:schemeClr val="bg1"/>
                </a:solidFill>
                <a:latin typeface="Soho Gothic Pro" panose="020B0503030504020204" pitchFamily="34" charset="0"/>
              </a:endParaRPr>
            </a:p>
          </p:txBody>
        </p:sp>
      </p:grpSp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13" y="97858"/>
            <a:ext cx="1743094" cy="149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4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</Words>
  <Application>Microsoft Office PowerPoint</Application>
  <PresentationFormat>Benutzerdefiniert</PresentationFormat>
  <Paragraphs>12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Soho Gothic Pro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Schlender, Ronja</dc:creator>
  <cp:lastModifiedBy>Schlender, Ronja</cp:lastModifiedBy>
  <cp:revision>2</cp:revision>
  <dcterms:created xsi:type="dcterms:W3CDTF">2024-08-15T15:06:22Z</dcterms:created>
  <dcterms:modified xsi:type="dcterms:W3CDTF">2024-08-15T15:09:00Z</dcterms:modified>
</cp:coreProperties>
</file>