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91" r:id="rId2"/>
  </p:sldIdLst>
  <p:sldSz cx="12707938" cy="12707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62E"/>
    <a:srgbClr val="28D296"/>
    <a:srgbClr val="196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4626"/>
  </p:normalViewPr>
  <p:slideViewPr>
    <p:cSldViewPr snapToGrid="0">
      <p:cViewPr varScale="1">
        <p:scale>
          <a:sx n="65" d="100"/>
          <a:sy n="65" d="100"/>
        </p:scale>
        <p:origin x="34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C5395-4B10-0949-A87E-A19498AD1AD6}" type="datetimeFigureOut">
              <a:rPr lang="en-DE" smtClean="0"/>
              <a:t>4/18/24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A10C5-1F37-2543-AF0A-6B9195A8DF7B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2983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901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1pPr>
    <a:lvl2pPr marL="609951" algn="l" defTabSz="1219901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2pPr>
    <a:lvl3pPr marL="1219901" algn="l" defTabSz="1219901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3pPr>
    <a:lvl4pPr marL="1829852" algn="l" defTabSz="1219901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4pPr>
    <a:lvl5pPr marL="2439802" algn="l" defTabSz="1219901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5pPr>
    <a:lvl6pPr marL="3049753" algn="l" defTabSz="1219901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6pPr>
    <a:lvl7pPr marL="3659703" algn="l" defTabSz="1219901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7pPr>
    <a:lvl8pPr marL="4269654" algn="l" defTabSz="1219901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8pPr>
    <a:lvl9pPr marL="4879604" algn="l" defTabSz="1219901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A10C5-1F37-2543-AF0A-6B9195A8DF7B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3464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96" y="2079749"/>
            <a:ext cx="10801747" cy="4424245"/>
          </a:xfrm>
        </p:spPr>
        <p:txBody>
          <a:bodyPr anchor="b"/>
          <a:lstStyle>
            <a:lvl1pPr algn="ctr">
              <a:defRPr sz="83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8492" y="6674610"/>
            <a:ext cx="9530954" cy="3068142"/>
          </a:xfrm>
        </p:spPr>
        <p:txBody>
          <a:bodyPr/>
          <a:lstStyle>
            <a:lvl1pPr marL="0" indent="0" algn="ctr">
              <a:buNone/>
              <a:defRPr sz="3336"/>
            </a:lvl1pPr>
            <a:lvl2pPr marL="635417" indent="0" algn="ctr">
              <a:buNone/>
              <a:defRPr sz="2780"/>
            </a:lvl2pPr>
            <a:lvl3pPr marL="1270833" indent="0" algn="ctr">
              <a:buNone/>
              <a:defRPr sz="2502"/>
            </a:lvl3pPr>
            <a:lvl4pPr marL="1906250" indent="0" algn="ctr">
              <a:buNone/>
              <a:defRPr sz="2224"/>
            </a:lvl4pPr>
            <a:lvl5pPr marL="2541666" indent="0" algn="ctr">
              <a:buNone/>
              <a:defRPr sz="2224"/>
            </a:lvl5pPr>
            <a:lvl6pPr marL="3177083" indent="0" algn="ctr">
              <a:buNone/>
              <a:defRPr sz="2224"/>
            </a:lvl6pPr>
            <a:lvl7pPr marL="3812499" indent="0" algn="ctr">
              <a:buNone/>
              <a:defRPr sz="2224"/>
            </a:lvl7pPr>
            <a:lvl8pPr marL="4447916" indent="0" algn="ctr">
              <a:buNone/>
              <a:defRPr sz="2224"/>
            </a:lvl8pPr>
            <a:lvl9pPr marL="5083332" indent="0" algn="ctr">
              <a:buNone/>
              <a:defRPr sz="222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185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7438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4119" y="676580"/>
            <a:ext cx="2740149" cy="1076939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672" y="676580"/>
            <a:ext cx="8061598" cy="107693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329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4163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052" y="3168163"/>
            <a:ext cx="10960597" cy="5286148"/>
          </a:xfrm>
        </p:spPr>
        <p:txBody>
          <a:bodyPr anchor="b"/>
          <a:lstStyle>
            <a:lvl1pPr>
              <a:defRPr sz="83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052" y="8504320"/>
            <a:ext cx="10960597" cy="2779861"/>
          </a:xfrm>
        </p:spPr>
        <p:txBody>
          <a:bodyPr/>
          <a:lstStyle>
            <a:lvl1pPr marL="0" indent="0">
              <a:buNone/>
              <a:defRPr sz="3336">
                <a:solidFill>
                  <a:schemeClr val="tx1"/>
                </a:solidFill>
              </a:defRPr>
            </a:lvl1pPr>
            <a:lvl2pPr marL="635417" indent="0">
              <a:buNone/>
              <a:defRPr sz="2780">
                <a:solidFill>
                  <a:schemeClr val="tx1">
                    <a:tint val="75000"/>
                  </a:schemeClr>
                </a:solidFill>
              </a:defRPr>
            </a:lvl2pPr>
            <a:lvl3pPr marL="1270833" indent="0">
              <a:buNone/>
              <a:defRPr sz="2502">
                <a:solidFill>
                  <a:schemeClr val="tx1">
                    <a:tint val="75000"/>
                  </a:schemeClr>
                </a:solidFill>
              </a:defRPr>
            </a:lvl3pPr>
            <a:lvl4pPr marL="1906250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4pPr>
            <a:lvl5pPr marL="254166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5pPr>
            <a:lvl6pPr marL="3177083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6pPr>
            <a:lvl7pPr marL="3812499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7pPr>
            <a:lvl8pPr marL="444791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8pPr>
            <a:lvl9pPr marL="5083332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417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3671" y="3382900"/>
            <a:ext cx="5400874" cy="80630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3393" y="3382900"/>
            <a:ext cx="5400874" cy="80630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0268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676583"/>
            <a:ext cx="10960597" cy="245628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327" y="3115211"/>
            <a:ext cx="5376053" cy="1526717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5327" y="4641927"/>
            <a:ext cx="5376053" cy="6827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3394" y="3115211"/>
            <a:ext cx="5402529" cy="1526717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3394" y="4641927"/>
            <a:ext cx="5402529" cy="6827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93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558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647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847196"/>
            <a:ext cx="4098641" cy="2965186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2529" y="1829710"/>
            <a:ext cx="6433394" cy="9030873"/>
          </a:xfrm>
        </p:spPr>
        <p:txBody>
          <a:bodyPr/>
          <a:lstStyle>
            <a:lvl1pPr>
              <a:defRPr sz="4447"/>
            </a:lvl1pPr>
            <a:lvl2pPr>
              <a:defRPr sz="3891"/>
            </a:lvl2pPr>
            <a:lvl3pPr>
              <a:defRPr sz="3336"/>
            </a:lvl3pPr>
            <a:lvl4pPr>
              <a:defRPr sz="2780"/>
            </a:lvl4pPr>
            <a:lvl5pPr>
              <a:defRPr sz="2780"/>
            </a:lvl5pPr>
            <a:lvl6pPr>
              <a:defRPr sz="2780"/>
            </a:lvl6pPr>
            <a:lvl7pPr>
              <a:defRPr sz="2780"/>
            </a:lvl7pPr>
            <a:lvl8pPr>
              <a:defRPr sz="2780"/>
            </a:lvl8pPr>
            <a:lvl9pPr>
              <a:defRPr sz="278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3812381"/>
            <a:ext cx="4098641" cy="7062908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1946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847196"/>
            <a:ext cx="4098641" cy="2965186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02529" y="1829710"/>
            <a:ext cx="6433394" cy="9030873"/>
          </a:xfrm>
        </p:spPr>
        <p:txBody>
          <a:bodyPr anchor="t"/>
          <a:lstStyle>
            <a:lvl1pPr marL="0" indent="0">
              <a:buNone/>
              <a:defRPr sz="4447"/>
            </a:lvl1pPr>
            <a:lvl2pPr marL="635417" indent="0">
              <a:buNone/>
              <a:defRPr sz="3891"/>
            </a:lvl2pPr>
            <a:lvl3pPr marL="1270833" indent="0">
              <a:buNone/>
              <a:defRPr sz="3336"/>
            </a:lvl3pPr>
            <a:lvl4pPr marL="1906250" indent="0">
              <a:buNone/>
              <a:defRPr sz="2780"/>
            </a:lvl4pPr>
            <a:lvl5pPr marL="2541666" indent="0">
              <a:buNone/>
              <a:defRPr sz="2780"/>
            </a:lvl5pPr>
            <a:lvl6pPr marL="3177083" indent="0">
              <a:buNone/>
              <a:defRPr sz="2780"/>
            </a:lvl6pPr>
            <a:lvl7pPr marL="3812499" indent="0">
              <a:buNone/>
              <a:defRPr sz="2780"/>
            </a:lvl7pPr>
            <a:lvl8pPr marL="4447916" indent="0">
              <a:buNone/>
              <a:defRPr sz="2780"/>
            </a:lvl8pPr>
            <a:lvl9pPr marL="5083332" indent="0">
              <a:buNone/>
              <a:defRPr sz="278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3812381"/>
            <a:ext cx="4098641" cy="7062908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6341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671" y="676583"/>
            <a:ext cx="10960597" cy="2456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671" y="3382900"/>
            <a:ext cx="10960597" cy="8063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671" y="11778379"/>
            <a:ext cx="2859286" cy="6765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F25C-516C-D44B-9762-A8CABF75614B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9505" y="11778379"/>
            <a:ext cx="4288929" cy="6765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4981" y="11778379"/>
            <a:ext cx="2859286" cy="6765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1086-E497-CA4C-A05A-A1780798984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6362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70833" rtl="0" eaLnBrk="1" latinLnBrk="0" hangingPunct="1">
        <a:lnSpc>
          <a:spcPct val="90000"/>
        </a:lnSpc>
        <a:spcBef>
          <a:spcPct val="0"/>
        </a:spcBef>
        <a:buNone/>
        <a:defRPr sz="61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708" indent="-317708" algn="l" defTabSz="1270833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3891" kern="1200">
          <a:solidFill>
            <a:schemeClr val="tx1"/>
          </a:solidFill>
          <a:latin typeface="+mn-lt"/>
          <a:ea typeface="+mn-ea"/>
          <a:cs typeface="+mn-cs"/>
        </a:defRPr>
      </a:lvl1pPr>
      <a:lvl2pPr marL="95312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3336" kern="1200">
          <a:solidFill>
            <a:schemeClr val="tx1"/>
          </a:solidFill>
          <a:latin typeface="+mn-lt"/>
          <a:ea typeface="+mn-ea"/>
          <a:cs typeface="+mn-cs"/>
        </a:defRPr>
      </a:lvl2pPr>
      <a:lvl3pPr marL="15885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780" kern="1200">
          <a:solidFill>
            <a:schemeClr val="tx1"/>
          </a:solidFill>
          <a:latin typeface="+mn-lt"/>
          <a:ea typeface="+mn-ea"/>
          <a:cs typeface="+mn-cs"/>
        </a:defRPr>
      </a:lvl3pPr>
      <a:lvl4pPr marL="222395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85937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49479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413020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765624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4010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1pPr>
      <a:lvl2pPr marL="635417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2pPr>
      <a:lvl3pPr marL="127083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90625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54166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17708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3812499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44791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083332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C78D63-6824-5D06-5C35-B4B507C42AF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797" b="2797"/>
          <a:stretch/>
        </p:blipFill>
        <p:spPr>
          <a:xfrm>
            <a:off x="0" y="0"/>
            <a:ext cx="12707938" cy="1270793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5B69FC4-7A83-5248-8546-8F99872B46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2797"/>
            <a:ext cx="4175693" cy="1159915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BB0F8517-9A71-AB83-5F23-9739FCF608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749" y="300460"/>
            <a:ext cx="2755900" cy="533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00B78432-E5E6-9C9B-D4CC-98439BF9B8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444" y="8808693"/>
            <a:ext cx="11363345" cy="3156485"/>
          </a:xfrm>
          <a:prstGeom prst="rect">
            <a:avLst/>
          </a:prstGeom>
        </p:spPr>
      </p:pic>
      <p:sp>
        <p:nvSpPr>
          <p:cNvPr id="20" name="TextBox 13">
            <a:extLst>
              <a:ext uri="{FF2B5EF4-FFF2-40B4-BE49-F238E27FC236}">
                <a16:creationId xmlns:a16="http://schemas.microsoft.com/office/drawing/2014/main" id="{D3192CB0-1E23-A147-6C13-10706A2AC8D1}"/>
              </a:ext>
            </a:extLst>
          </p:cNvPr>
          <p:cNvSpPr txBox="1"/>
          <p:nvPr/>
        </p:nvSpPr>
        <p:spPr>
          <a:xfrm>
            <a:off x="1042980" y="8992963"/>
            <a:ext cx="586962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GB" sz="2800" dirty="0">
                <a:solidFill>
                  <a:srgbClr val="002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GB" sz="2800" dirty="0" err="1">
                <a:solidFill>
                  <a:srgbClr val="002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MobiCon</a:t>
            </a:r>
            <a:r>
              <a:rPr lang="en-GB" sz="2800" dirty="0">
                <a:solidFill>
                  <a:srgbClr val="002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A0F03C4A-3B1A-EA20-DD2E-4C958D5EEE1F}"/>
              </a:ext>
            </a:extLst>
          </p:cNvPr>
          <p:cNvSpPr txBox="1"/>
          <p:nvPr/>
        </p:nvSpPr>
        <p:spPr>
          <a:xfrm>
            <a:off x="1010321" y="9801058"/>
            <a:ext cx="8065363" cy="120032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GB" sz="7200" b="1" dirty="0">
                <a:solidFill>
                  <a:srgbClr val="002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0DAA8F8F-CF47-4F2A-5B6E-5A03CCC4F260}"/>
              </a:ext>
            </a:extLst>
          </p:cNvPr>
          <p:cNvSpPr txBox="1"/>
          <p:nvPr/>
        </p:nvSpPr>
        <p:spPr>
          <a:xfrm>
            <a:off x="1026650" y="11145912"/>
            <a:ext cx="7317506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 -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Unternehmen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67DA93D-375C-EA5C-2C0B-B582C3157B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20702">
            <a:off x="8442679" y="6343267"/>
            <a:ext cx="3173243" cy="317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55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8</Words>
  <Application>Microsoft Macintosh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Langbein</dc:creator>
  <cp:lastModifiedBy>Paula Ellguth</cp:lastModifiedBy>
  <cp:revision>25</cp:revision>
  <dcterms:created xsi:type="dcterms:W3CDTF">2024-01-08T13:38:54Z</dcterms:created>
  <dcterms:modified xsi:type="dcterms:W3CDTF">2024-04-18T08:04:34Z</dcterms:modified>
</cp:coreProperties>
</file>