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4" r:id="rId2"/>
  </p:sldIdLst>
  <p:sldSz cx="11430000" cy="2031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64"/>
    <a:srgbClr val="00DCE6"/>
    <a:srgbClr val="1964FF"/>
    <a:srgbClr val="28D296"/>
    <a:srgbClr val="08262E"/>
    <a:srgbClr val="072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85" autoAdjust="0"/>
    <p:restoredTop sz="96327"/>
  </p:normalViewPr>
  <p:slideViewPr>
    <p:cSldViewPr snapToGrid="0">
      <p:cViewPr varScale="1">
        <p:scale>
          <a:sx n="43" d="100"/>
          <a:sy n="43" d="100"/>
        </p:scale>
        <p:origin x="365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3325260"/>
            <a:ext cx="9715500" cy="7073818"/>
          </a:xfrm>
        </p:spPr>
        <p:txBody>
          <a:bodyPr anchor="b"/>
          <a:lstStyle>
            <a:lvl1pPr algn="ctr">
              <a:defRPr sz="7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0671872"/>
            <a:ext cx="8572500" cy="4905578"/>
          </a:xfrm>
        </p:spPr>
        <p:txBody>
          <a:bodyPr/>
          <a:lstStyle>
            <a:lvl1pPr marL="0" indent="0" algn="ctr">
              <a:buNone/>
              <a:defRPr sz="3000"/>
            </a:lvl1pPr>
            <a:lvl2pPr marL="571500" indent="0" algn="ctr">
              <a:buNone/>
              <a:defRPr sz="2500"/>
            </a:lvl2pPr>
            <a:lvl3pPr marL="1143000" indent="0" algn="ctr">
              <a:buNone/>
              <a:defRPr sz="2250"/>
            </a:lvl3pPr>
            <a:lvl4pPr marL="1714500" indent="0" algn="ctr">
              <a:buNone/>
              <a:defRPr sz="2000"/>
            </a:lvl4pPr>
            <a:lvl5pPr marL="2286000" indent="0" algn="ctr">
              <a:buNone/>
              <a:defRPr sz="2000"/>
            </a:lvl5pPr>
            <a:lvl6pPr marL="2857500" indent="0" algn="ctr">
              <a:buNone/>
              <a:defRPr sz="2000"/>
            </a:lvl6pPr>
            <a:lvl7pPr marL="3429000" indent="0" algn="ctr">
              <a:buNone/>
              <a:defRPr sz="2000"/>
            </a:lvl7pPr>
            <a:lvl8pPr marL="4000500" indent="0" algn="ctr">
              <a:buNone/>
              <a:defRPr sz="2000"/>
            </a:lvl8pPr>
            <a:lvl9pPr marL="45720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5736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364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1081767"/>
            <a:ext cx="2464594" cy="1721891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081767"/>
            <a:ext cx="7250906" cy="1721891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1310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191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5065499"/>
            <a:ext cx="9858375" cy="8451894"/>
          </a:xfrm>
        </p:spPr>
        <p:txBody>
          <a:bodyPr anchor="b"/>
          <a:lstStyle>
            <a:lvl1pPr>
              <a:defRPr sz="7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13597351"/>
            <a:ext cx="9858375" cy="4444651"/>
          </a:xfr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5715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14300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3pPr>
            <a:lvl4pPr marL="1714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286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857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429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000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4572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0145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5408837"/>
            <a:ext cx="4857750" cy="128918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5408837"/>
            <a:ext cx="4857750" cy="128918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351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081772"/>
            <a:ext cx="9858375" cy="392728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4980835"/>
            <a:ext cx="4835425" cy="2441030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7421865"/>
            <a:ext cx="4835425" cy="109164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8" y="4980835"/>
            <a:ext cx="4859239" cy="2441030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8" y="7421865"/>
            <a:ext cx="4859239" cy="109164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9956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5365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520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354561"/>
            <a:ext cx="3686473" cy="474096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2925479"/>
            <a:ext cx="5786438" cy="1443924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6095524"/>
            <a:ext cx="3686473" cy="11292712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105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354561"/>
            <a:ext cx="3686473" cy="474096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2925479"/>
            <a:ext cx="5786438" cy="14439243"/>
          </a:xfrm>
        </p:spPr>
        <p:txBody>
          <a:bodyPr anchor="t"/>
          <a:lstStyle>
            <a:lvl1pPr marL="0" indent="0">
              <a:buNone/>
              <a:defRPr sz="4000"/>
            </a:lvl1pPr>
            <a:lvl2pPr marL="571500" indent="0">
              <a:buNone/>
              <a:defRPr sz="3500"/>
            </a:lvl2pPr>
            <a:lvl3pPr marL="1143000" indent="0">
              <a:buNone/>
              <a:defRPr sz="3000"/>
            </a:lvl3pPr>
            <a:lvl4pPr marL="1714500" indent="0">
              <a:buNone/>
              <a:defRPr sz="2500"/>
            </a:lvl4pPr>
            <a:lvl5pPr marL="2286000" indent="0">
              <a:buNone/>
              <a:defRPr sz="2500"/>
            </a:lvl5pPr>
            <a:lvl6pPr marL="2857500" indent="0">
              <a:buNone/>
              <a:defRPr sz="2500"/>
            </a:lvl6pPr>
            <a:lvl7pPr marL="3429000" indent="0">
              <a:buNone/>
              <a:defRPr sz="2500"/>
            </a:lvl7pPr>
            <a:lvl8pPr marL="4000500" indent="0">
              <a:buNone/>
              <a:defRPr sz="2500"/>
            </a:lvl8pPr>
            <a:lvl9pPr marL="4572000" indent="0">
              <a:buNone/>
              <a:defRPr sz="2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6095524"/>
            <a:ext cx="3686473" cy="11292712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67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1081772"/>
            <a:ext cx="9858375" cy="392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5408837"/>
            <a:ext cx="9858375" cy="12891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2" y="18832163"/>
            <a:ext cx="2571750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8E712-AC12-764E-A271-022A85A0A507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18832163"/>
            <a:ext cx="3857625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18832163"/>
            <a:ext cx="2571750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475F9-0AD3-2F4F-8487-BBAC5267EE33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5303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0A21036-9407-669E-A4E7-FC8EDB9EE0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75" y="9013"/>
            <a:ext cx="11429998" cy="203003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BBA76DE-84D3-9FE2-5F81-54C4251657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367" b="16576"/>
          <a:stretch/>
        </p:blipFill>
        <p:spPr>
          <a:xfrm>
            <a:off x="790433" y="4251407"/>
            <a:ext cx="9849135" cy="772623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7FDC495B-6DF0-03D6-321E-A474A7B20F6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221"/>
          <a:stretch/>
        </p:blipFill>
        <p:spPr>
          <a:xfrm>
            <a:off x="767074" y="11963400"/>
            <a:ext cx="10423770" cy="2425817"/>
          </a:xfrm>
          <a:prstGeom prst="rect">
            <a:avLst/>
          </a:prstGeom>
        </p:spPr>
      </p:pic>
      <p:sp>
        <p:nvSpPr>
          <p:cNvPr id="11" name="TextBox 15">
            <a:extLst>
              <a:ext uri="{FF2B5EF4-FFF2-40B4-BE49-F238E27FC236}">
                <a16:creationId xmlns:a16="http://schemas.microsoft.com/office/drawing/2014/main" id="{4B259B8A-2A0F-C0C5-BB47-5D274A535780}"/>
              </a:ext>
            </a:extLst>
          </p:cNvPr>
          <p:cNvSpPr txBox="1"/>
          <p:nvPr/>
        </p:nvSpPr>
        <p:spPr>
          <a:xfrm>
            <a:off x="1252083" y="13561630"/>
            <a:ext cx="6870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-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7800F591-8383-D497-D992-7BCD5C17FD1E}"/>
              </a:ext>
            </a:extLst>
          </p:cNvPr>
          <p:cNvSpPr txBox="1"/>
          <p:nvPr/>
        </p:nvSpPr>
        <p:spPr>
          <a:xfrm>
            <a:off x="1216653" y="12257040"/>
            <a:ext cx="75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rgbClr val="002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98EE1A3-1E32-3DDA-1DC3-BFE2D27DC3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20702">
            <a:off x="7297531" y="12955727"/>
            <a:ext cx="3173243" cy="317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281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</Words>
  <Application>Microsoft Macintosh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Langbein</dc:creator>
  <cp:lastModifiedBy>Ratko C-N</cp:lastModifiedBy>
  <cp:revision>15</cp:revision>
  <dcterms:created xsi:type="dcterms:W3CDTF">2024-01-12T01:20:53Z</dcterms:created>
  <dcterms:modified xsi:type="dcterms:W3CDTF">2024-04-18T06:49:33Z</dcterms:modified>
</cp:coreProperties>
</file>