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CF0C34-0612-BFD9-1E0D-692FC92AD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9B373B-3229-8B61-8F32-D3D3F4B09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EBD83B-9016-37DD-1129-ED7495F4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E7CA0A-2BCC-E302-5B6E-E48D558A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DC9442-C04A-D520-8FCA-239979F4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43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79B83E-2E90-49F5-68AC-5563524B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DFB1EB4-8A13-4C91-053E-7535E5715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F420EC-CB4D-1A5B-559E-7635DE19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45EDFB-DE09-7F80-C289-085B6FA2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D8A54E-7F32-EF26-03FD-E4A7E102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63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8DB039-4086-260B-20F0-ECABAB830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B1D459-03F7-0E08-D0A6-D5314D92E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F423B8-233B-49B1-CC99-D3133565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6AA2A0-82FC-5DA7-D14F-E5DD030D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83ABA-F60D-C233-1325-41FD606F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49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770E2E-F2D4-0770-76DA-5EFB96BC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FCBE4F-D41E-8AD5-DFE8-A6880E43A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134603-AD86-494C-BB50-2CFE0E9A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3E544B-8827-3C27-BCBA-F6FDB8DA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F8C838-07C8-7E54-3588-5A2266A6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47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B6D308-8364-3824-E3EB-EFC863DF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685BEF-2498-E5A4-5646-629ECA5E0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D6FE73-C42A-0677-2D74-3FC8AFAE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6006FE-7FC6-94F1-C7F1-A1828035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D1AE31-768A-AD2D-A93B-219CB87C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48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B25BA-9151-B542-3D71-B00EC88E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2925F2-5F98-DA8E-D221-689DBB88E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F8A811-478C-1582-1704-CCF4361B8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5F48C5-732C-BE1A-3D53-0F4BF988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7F91AC-3420-4E00-E057-12059B9C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63051C-84B8-E4F8-3A17-B8CCBB3D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31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73E499-399D-ACFA-0786-1DDB1AA4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3FF1D7-9AA2-6D2A-649E-B539AEE6C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43130F-FA3F-680D-5CB6-0F8099311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211A501-EAE9-68E7-A4C3-3B81CE180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6C6A38-49A1-9DDA-8DB4-D8E9045E9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B09F3F6-D188-28E2-7FEB-1BB8C301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E92C2F6-0669-92A5-5F52-3FB0D04C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B697A15-E20D-CD78-5FFC-397E3C14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1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FB1B7A-13C9-F3B1-E59C-F0EF50EA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D3A16F9-5ABA-C4E2-9605-E5A10604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D5CCE84-460C-20BB-F6C1-4B7C49FC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08D8C3-8982-5512-A4E3-8AB99B66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40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CE0A74E-40F9-5AEC-101E-C5065370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108E71-9816-A5C1-AE0B-5F95D155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E56A08-75FB-5FA4-E184-EDF40EA2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69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4AAEF-247A-8982-F554-FE3A25D6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B40099-562F-D065-4E49-05B83172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F6DE8C-D885-D093-C61C-4B14ABA9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EC3242-78F4-F615-00DD-0383B4BE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7B613F1-860E-A725-A5F2-3D7D57A3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5FA30E7-7B5C-735B-FD97-B4E98861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51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C7C2BA-89FD-657F-8E92-FB549F22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CD9FBA7-74E7-2D65-B983-C2E014918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DB418B-F84F-BBF7-645C-32B0B94AA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57A4B2-7252-3B94-6DDE-630575F2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B259FE-5252-2650-83D2-F7A62EBA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7F9055-A2D5-10E8-A8E0-B27B17C4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92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294B7AC-5162-5A2A-E7B2-0FBAFEB9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34FCB4-2E1F-4AA8-CA9A-0F3369953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99D06F-9706-5B4F-BACA-AAB00D921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67DB-3140-4205-88F6-F4F8B77D4577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A9CD02-096D-1D1C-D737-1EDD10D1C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4EC475-B21D-BE70-45CB-9A8A87EF6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A3602-B760-4A3D-950D-C01F38FE935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0C99192-C4BA-77CE-6B23-E83865B9FE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718"/>
            <a:ext cx="12192000" cy="47228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B2C7DD9-A8F8-9557-6850-EDD6F8F09C65}"/>
              </a:ext>
            </a:extLst>
          </p:cNvPr>
          <p:cNvSpPr txBox="1"/>
          <p:nvPr userDrawn="1"/>
        </p:nvSpPr>
        <p:spPr>
          <a:xfrm>
            <a:off x="381000" y="6420405"/>
            <a:ext cx="267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i="0" u="none" strike="noStrike" baseline="0" dirty="0" err="1">
                <a:solidFill>
                  <a:srgbClr val="FFFFFF"/>
                </a:solidFill>
                <a:latin typeface="MyriadPro-Bold"/>
              </a:rPr>
              <a:t>www</a:t>
            </a:r>
            <a:r>
              <a:rPr lang="sv-SE" sz="1800" b="1" i="0" u="none" strike="noStrike" baseline="0" dirty="0">
                <a:solidFill>
                  <a:srgbClr val="FFFFFF"/>
                </a:solidFill>
                <a:latin typeface="MyriadPro-Bold"/>
              </a:rPr>
              <a:t>. roomvent2024.com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CFD3197-9AB6-3123-C400-9FAB785C673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16104" y="5637696"/>
            <a:ext cx="2375896" cy="7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4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FCB8CCC-7FD7-43E3-CA11-E65EFE250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25" b="8255"/>
          <a:stretch/>
        </p:blipFill>
        <p:spPr>
          <a:xfrm>
            <a:off x="152571" y="69232"/>
            <a:ext cx="8889830" cy="550029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AD26717-8891-563E-750C-526B2F56AEC5}"/>
              </a:ext>
            </a:extLst>
          </p:cNvPr>
          <p:cNvSpPr txBox="1"/>
          <p:nvPr/>
        </p:nvSpPr>
        <p:spPr>
          <a:xfrm>
            <a:off x="5775141" y="4415182"/>
            <a:ext cx="6096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1F71B7"/>
                </a:solidFill>
                <a:effectLst/>
                <a:latin typeface="Arial" panose="020B0604020202020204" pitchFamily="34" charset="0"/>
              </a:rPr>
              <a:t>Healthy air together – </a:t>
            </a:r>
          </a:p>
          <a:p>
            <a:r>
              <a:rPr lang="en-US" b="1" i="0" dirty="0">
                <a:solidFill>
                  <a:srgbClr val="1F71B7"/>
                </a:solidFill>
                <a:effectLst/>
                <a:latin typeface="Arial" panose="020B0604020202020204" pitchFamily="34" charset="0"/>
              </a:rPr>
              <a:t>when scientific and industrial advances meet </a:t>
            </a:r>
          </a:p>
          <a:p>
            <a:r>
              <a:rPr lang="en-US" b="1" i="0" dirty="0">
                <a:solidFill>
                  <a:srgbClr val="1F71B7"/>
                </a:solidFill>
                <a:effectLst/>
                <a:latin typeface="Arial" panose="020B0604020202020204" pitchFamily="34" charset="0"/>
              </a:rPr>
              <a:t>the needs of society</a:t>
            </a:r>
            <a:b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976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B14D49C-B2F2-4A17-EBF0-DA0BD9A79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441" t="1330" r="5441" b="7068"/>
          <a:stretch/>
        </p:blipFill>
        <p:spPr>
          <a:xfrm>
            <a:off x="-535710" y="0"/>
            <a:ext cx="10474037" cy="54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4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ECADBA0-1022-7CC0-5D48-FBFA5F673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79"/>
          <a:stretch/>
        </p:blipFill>
        <p:spPr>
          <a:xfrm>
            <a:off x="-1" y="171449"/>
            <a:ext cx="9296079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2DFCFF4-6A21-A9D4-2E38-1BCBAD86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6" y="233891"/>
            <a:ext cx="9766985" cy="564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62D7329-9CCF-2A5A-B413-37E94EAC2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0" y="306443"/>
            <a:ext cx="8857800" cy="57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6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45BB09-11C3-FB01-B861-27C9F08C6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34" r="359" b="-6971"/>
          <a:stretch/>
        </p:blipFill>
        <p:spPr>
          <a:xfrm>
            <a:off x="-67576" y="1"/>
            <a:ext cx="12256528" cy="69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</Words>
  <Application>Microsoft Office PowerPoint</Application>
  <PresentationFormat>Bredbild</PresentationFormat>
  <Paragraphs>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MyriadPro-Bold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Jaana Petherbielke</dc:creator>
  <cp:lastModifiedBy>Jaana Petherbielke</cp:lastModifiedBy>
  <cp:revision>5</cp:revision>
  <dcterms:created xsi:type="dcterms:W3CDTF">2023-05-09T11:50:26Z</dcterms:created>
  <dcterms:modified xsi:type="dcterms:W3CDTF">2023-10-18T13:56:09Z</dcterms:modified>
</cp:coreProperties>
</file>