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319" r:id="rId3"/>
    <p:sldId id="317" r:id="rId4"/>
    <p:sldId id="322" r:id="rId5"/>
    <p:sldId id="318" r:id="rId6"/>
    <p:sldId id="320" r:id="rId7"/>
    <p:sldId id="321" r:id="rId8"/>
    <p:sldId id="329" r:id="rId9"/>
    <p:sldId id="323" r:id="rId10"/>
    <p:sldId id="311" r:id="rId11"/>
    <p:sldId id="333" r:id="rId12"/>
    <p:sldId id="325" r:id="rId13"/>
    <p:sldId id="332" r:id="rId14"/>
    <p:sldId id="330" r:id="rId15"/>
    <p:sldId id="324" r:id="rId16"/>
    <p:sldId id="326" r:id="rId17"/>
    <p:sldId id="327" r:id="rId18"/>
    <p:sldId id="328" r:id="rId19"/>
    <p:sldId id="308" r:id="rId20"/>
    <p:sldId id="331" r:id="rId21"/>
    <p:sldId id="29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DF8"/>
    <a:srgbClr val="6AA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72810" autoAdjust="0"/>
  </p:normalViewPr>
  <p:slideViewPr>
    <p:cSldViewPr snapToGrid="0">
      <p:cViewPr varScale="1">
        <p:scale>
          <a:sx n="115" d="100"/>
          <a:sy n="115" d="100"/>
        </p:scale>
        <p:origin x="3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E621-52E6-4A99-8B1E-2BE23CDF73B2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970A-E763-4AD2-AC80-C70FC88527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5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29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56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20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550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10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8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43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35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69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876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97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110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9905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05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49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4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20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1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445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47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2970A-E763-4AD2-AC80-C70FC885276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47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35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02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8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33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26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46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75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13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491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08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1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0240-EE56-4C18-A1FD-D978B703A945}" type="datetimeFigureOut">
              <a:rPr lang="sv-SE" smtClean="0"/>
              <a:t>2021-05-17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E336-D7B7-456A-8D3E-07D6792665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42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arbetsterapisverige.se/" TargetMode="External"/><Relationship Id="rId4" Type="http://schemas.openxmlformats.org/officeDocument/2006/relationships/hyperlink" Target="mailto:Mika.levin-smeds@norrkoping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8" y="0"/>
            <a:ext cx="4572000" cy="6858001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4572000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3489860" y="305934"/>
            <a:ext cx="5092205" cy="6246132"/>
          </a:xfrm>
        </p:spPr>
        <p:txBody>
          <a:bodyPr>
            <a:normAutofit/>
          </a:bodyPr>
          <a:lstStyle/>
          <a:p>
            <a:pPr algn="ctr"/>
            <a:r>
              <a:rPr lang="sv-SE" sz="8000" dirty="0">
                <a:latin typeface="Rockwell" panose="02060603020205020403" pitchFamily="18" charset="0"/>
              </a:rPr>
              <a:t>Stipendiat 2020 </a:t>
            </a:r>
            <a:r>
              <a:rPr lang="sv-SE" sz="8000" dirty="0" smtClean="0">
                <a:latin typeface="Rockwell" panose="02060603020205020403" pitchFamily="18" charset="0"/>
              </a:rPr>
              <a:t/>
            </a:r>
            <a:br>
              <a:rPr lang="sv-SE" sz="8000" dirty="0" smtClean="0">
                <a:latin typeface="Rockwell" panose="02060603020205020403" pitchFamily="18" charset="0"/>
              </a:rPr>
            </a:br>
            <a:r>
              <a:rPr lang="sv-SE" sz="8000" dirty="0" smtClean="0">
                <a:latin typeface="Rockwell" panose="02060603020205020403" pitchFamily="18" charset="0"/>
              </a:rPr>
              <a:t>Mika </a:t>
            </a:r>
            <a:r>
              <a:rPr lang="sv-SE" sz="8000" dirty="0">
                <a:latin typeface="Rockwell" panose="02060603020205020403" pitchFamily="18" charset="0"/>
              </a:rPr>
              <a:t>Levin-Smeds</a:t>
            </a:r>
            <a:endParaRPr lang="sv-SE" sz="8000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105681" y="2217314"/>
            <a:ext cx="10772775" cy="1658198"/>
          </a:xfrm>
        </p:spPr>
        <p:txBody>
          <a:bodyPr>
            <a:noAutofit/>
          </a:bodyPr>
          <a:lstStyle/>
          <a:p>
            <a:r>
              <a:rPr lang="sv-SE" sz="6000" dirty="0" smtClean="0">
                <a:solidFill>
                  <a:schemeClr val="bg1"/>
                </a:solidFill>
              </a:rPr>
              <a:t>Första inlägget </a:t>
            </a:r>
            <a:br>
              <a:rPr lang="sv-SE" sz="6000" dirty="0" smtClean="0">
                <a:solidFill>
                  <a:schemeClr val="bg1"/>
                </a:solidFill>
              </a:rPr>
            </a:br>
            <a:r>
              <a:rPr lang="sv-SE" sz="6000" dirty="0" smtClean="0">
                <a:solidFill>
                  <a:schemeClr val="bg1"/>
                </a:solidFill>
              </a:rPr>
              <a:t>26 april 2017</a:t>
            </a:r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4" y="0"/>
            <a:ext cx="6882412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Jobbet bakom arbetsterapisverige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778162" y="198528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sv-SE" sz="3600" dirty="0" smtClean="0">
                <a:latin typeface="Rockwell" panose="02060603020205020403" pitchFamily="18" charset="0"/>
              </a:rPr>
              <a:t>Ca 50 bokmärken</a:t>
            </a:r>
          </a:p>
          <a:p>
            <a:pPr>
              <a:lnSpc>
                <a:spcPct val="150000"/>
              </a:lnSpc>
            </a:pPr>
            <a:r>
              <a:rPr lang="sv-SE" sz="3600" dirty="0" err="1" smtClean="0">
                <a:latin typeface="Rockwell" panose="02060603020205020403" pitchFamily="18" charset="0"/>
              </a:rPr>
              <a:t>Poddar</a:t>
            </a:r>
            <a:r>
              <a:rPr lang="sv-SE" sz="3600" dirty="0" smtClean="0">
                <a:latin typeface="Rockwell" panose="02060603020205020403" pitchFamily="18" charset="0"/>
              </a:rPr>
              <a:t>, Youtube, Ljudböcker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latin typeface="Rockwell" panose="02060603020205020403" pitchFamily="18" charset="0"/>
              </a:rPr>
              <a:t>Vetenskapliga tidningar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latin typeface="Rockwell" panose="02060603020205020403" pitchFamily="18" charset="0"/>
              </a:rPr>
              <a:t>En drös prenumerationer, bland annat notiser på </a:t>
            </a:r>
            <a:r>
              <a:rPr lang="sv-SE" sz="3600" dirty="0" err="1" smtClean="0">
                <a:latin typeface="Rockwell" panose="02060603020205020403" pitchFamily="18" charset="0"/>
              </a:rPr>
              <a:t>Gmail</a:t>
            </a:r>
            <a:endParaRPr lang="sv-SE" sz="3600" dirty="0" smtClean="0">
              <a:latin typeface="Rockwell" panose="02060603020205020403" pitchFamily="18" charset="0"/>
            </a:endParaRPr>
          </a:p>
          <a:p>
            <a:pPr>
              <a:lnSpc>
                <a:spcPct val="150000"/>
              </a:lnSpc>
            </a:pPr>
            <a:r>
              <a:rPr lang="sv-SE" sz="3600" dirty="0" smtClean="0">
                <a:latin typeface="Rockwell" panose="02060603020205020403" pitchFamily="18" charset="0"/>
              </a:rPr>
              <a:t>Försöker undvika sociala medier…</a:t>
            </a:r>
          </a:p>
        </p:txBody>
      </p:sp>
    </p:spTree>
    <p:extLst>
      <p:ext uri="{BB962C8B-B14F-4D97-AF65-F5344CB8AC3E}">
        <p14:creationId xmlns:p14="http://schemas.microsoft.com/office/powerpoint/2010/main" val="28997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Syftet är att underlätta kompetensutveckling och sprida kunskap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78162" y="1985282"/>
            <a:ext cx="10515600" cy="4351338"/>
          </a:xfrm>
        </p:spPr>
        <p:txBody>
          <a:bodyPr>
            <a:normAutofit/>
          </a:bodyPr>
          <a:lstStyle/>
          <a:p>
            <a:r>
              <a:rPr lang="sv-SE" sz="3600" dirty="0" smtClean="0">
                <a:latin typeface="Rockwell" panose="02060603020205020403" pitchFamily="18" charset="0"/>
              </a:rPr>
              <a:t>Riktar sig till arbetsterapeuter</a:t>
            </a:r>
          </a:p>
          <a:p>
            <a:r>
              <a:rPr lang="sv-SE" sz="3600" dirty="0" smtClean="0">
                <a:latin typeface="Rockwell" panose="02060603020205020403" pitchFamily="18" charset="0"/>
              </a:rPr>
              <a:t>Tvärprofessionell kunskap</a:t>
            </a:r>
          </a:p>
          <a:p>
            <a:endParaRPr lang="sv-SE" sz="3600" dirty="0" smtClean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52" y="0"/>
            <a:ext cx="7122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4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49574" y="112924"/>
            <a:ext cx="10772775" cy="1658198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Kunskapen bara ökar för varje år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4" y="2772229"/>
            <a:ext cx="5904599" cy="408577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0" y="3773715"/>
            <a:ext cx="2746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Fysioterapeutisk-</a:t>
            </a:r>
          </a:p>
          <a:p>
            <a:r>
              <a:rPr lang="sv-SE" sz="2800" b="1" dirty="0"/>
              <a:t>f</a:t>
            </a:r>
            <a:r>
              <a:rPr lang="sv-SE" sz="2800" b="1" dirty="0" smtClean="0"/>
              <a:t>orskning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21" y="2772229"/>
            <a:ext cx="6300088" cy="4085771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6741885" y="3773715"/>
            <a:ext cx="2971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/>
              <a:t>Arbetsterapeutisk-</a:t>
            </a:r>
          </a:p>
          <a:p>
            <a:r>
              <a:rPr lang="sv-SE" sz="2800" b="1" dirty="0"/>
              <a:t>f</a:t>
            </a:r>
            <a:r>
              <a:rPr lang="sv-SE" sz="2800" b="1" dirty="0" smtClean="0"/>
              <a:t>orskning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370673" y="1442577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dirty="0" smtClean="0">
                <a:solidFill>
                  <a:schemeClr val="bg1"/>
                </a:solidFill>
              </a:rPr>
              <a:t>Sökning på </a:t>
            </a:r>
            <a:r>
              <a:rPr lang="sv-SE" sz="2800" dirty="0" err="1" smtClean="0">
                <a:solidFill>
                  <a:schemeClr val="bg1"/>
                </a:solidFill>
              </a:rPr>
              <a:t>pubmed</a:t>
            </a:r>
            <a:r>
              <a:rPr lang="sv-SE" sz="2800" dirty="0" smtClean="0">
                <a:solidFill>
                  <a:schemeClr val="bg1"/>
                </a:solidFill>
              </a:rPr>
              <a:t>: ”</a:t>
            </a:r>
            <a:r>
              <a:rPr lang="sv-SE" sz="2800" dirty="0" err="1" smtClean="0">
                <a:solidFill>
                  <a:schemeClr val="bg1"/>
                </a:solidFill>
              </a:rPr>
              <a:t>occupational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therapy</a:t>
            </a:r>
            <a:r>
              <a:rPr lang="sv-SE" sz="2800" dirty="0" smtClean="0">
                <a:solidFill>
                  <a:schemeClr val="bg1"/>
                </a:solidFill>
              </a:rPr>
              <a:t>” respektive</a:t>
            </a:r>
            <a:br>
              <a:rPr lang="sv-SE" sz="2800" dirty="0" smtClean="0">
                <a:solidFill>
                  <a:schemeClr val="bg1"/>
                </a:solidFill>
              </a:rPr>
            </a:br>
            <a:r>
              <a:rPr lang="sv-SE" sz="2800" dirty="0" smtClean="0">
                <a:solidFill>
                  <a:schemeClr val="bg1"/>
                </a:solidFill>
              </a:rPr>
              <a:t> ”</a:t>
            </a:r>
            <a:r>
              <a:rPr lang="sv-SE" sz="2800" dirty="0" err="1" smtClean="0">
                <a:solidFill>
                  <a:schemeClr val="bg1"/>
                </a:solidFill>
              </a:rPr>
              <a:t>physical</a:t>
            </a:r>
            <a:r>
              <a:rPr lang="sv-SE" sz="2800" dirty="0" smtClean="0">
                <a:solidFill>
                  <a:schemeClr val="bg1"/>
                </a:solidFill>
              </a:rPr>
              <a:t> </a:t>
            </a:r>
            <a:r>
              <a:rPr lang="sv-SE" sz="2800" dirty="0" err="1" smtClean="0">
                <a:solidFill>
                  <a:schemeClr val="bg1"/>
                </a:solidFill>
              </a:rPr>
              <a:t>therapy</a:t>
            </a:r>
            <a:r>
              <a:rPr lang="sv-SE" sz="2800" dirty="0" smtClean="0">
                <a:solidFill>
                  <a:schemeClr val="bg1"/>
                </a:solidFill>
              </a:rPr>
              <a:t>”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1" y="1814287"/>
            <a:ext cx="1180862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Nästa steg för @arbetsterapisverige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78162" y="198528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3600" dirty="0" smtClean="0">
                <a:latin typeface="Rockwell" panose="02060603020205020403" pitchFamily="18" charset="0"/>
              </a:rPr>
              <a:t>Fortsätta utveckla hemsidan</a:t>
            </a:r>
          </a:p>
          <a:p>
            <a:pPr>
              <a:lnSpc>
                <a:spcPct val="150000"/>
              </a:lnSpc>
            </a:pPr>
            <a:r>
              <a:rPr lang="sv-SE" sz="3600" dirty="0">
                <a:latin typeface="Rockwell" panose="02060603020205020403" pitchFamily="18" charset="0"/>
              </a:rPr>
              <a:t>Namnbyte</a:t>
            </a:r>
            <a:r>
              <a:rPr lang="sv-SE" sz="3600" dirty="0" smtClean="0">
                <a:latin typeface="Rockwell" panose="02060603020205020403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latin typeface="Rockwell" panose="02060603020205020403" pitchFamily="18" charset="0"/>
              </a:rPr>
              <a:t>Från forskning till verkstad</a:t>
            </a:r>
          </a:p>
        </p:txBody>
      </p:sp>
    </p:spTree>
    <p:extLst>
      <p:ext uri="{BB962C8B-B14F-4D97-AF65-F5344CB8AC3E}">
        <p14:creationId xmlns:p14="http://schemas.microsoft.com/office/powerpoint/2010/main" val="37041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Dödsdalen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1884996"/>
            <a:ext cx="12773891" cy="434807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394374" y="4673600"/>
            <a:ext cx="2169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/>
              <a:t>Grundläggande </a:t>
            </a:r>
          </a:p>
          <a:p>
            <a:pPr algn="ctr"/>
            <a:r>
              <a:rPr lang="sv-SE" sz="2400" dirty="0" smtClean="0"/>
              <a:t>forskning</a:t>
            </a:r>
            <a:endParaRPr lang="sv-SE" sz="2400" dirty="0"/>
          </a:p>
        </p:txBody>
      </p:sp>
      <p:sp>
        <p:nvSpPr>
          <p:cNvPr id="6" name="textruta 5"/>
          <p:cNvSpPr txBox="1"/>
          <p:nvPr/>
        </p:nvSpPr>
        <p:spPr>
          <a:xfrm>
            <a:off x="5682988" y="4965214"/>
            <a:ext cx="1335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/>
              <a:t>Klinisk </a:t>
            </a:r>
            <a:br>
              <a:rPr lang="sv-SE" sz="2400" dirty="0" smtClean="0"/>
            </a:br>
            <a:r>
              <a:rPr lang="sv-SE" sz="2400" dirty="0" smtClean="0"/>
              <a:t>forskning</a:t>
            </a:r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9298576" y="4673599"/>
            <a:ext cx="1520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E</a:t>
            </a:r>
            <a:r>
              <a:rPr lang="sv-SE" sz="2400" dirty="0" smtClean="0"/>
              <a:t>vidensen </a:t>
            </a:r>
          </a:p>
          <a:p>
            <a:pPr algn="ctr"/>
            <a:r>
              <a:rPr lang="sv-SE" sz="2400" dirty="0" smtClean="0"/>
              <a:t>används</a:t>
            </a:r>
          </a:p>
          <a:p>
            <a:pPr algn="ctr"/>
            <a:r>
              <a:rPr lang="sv-SE" sz="2400" dirty="0" smtClean="0"/>
              <a:t>i kliniskt</a:t>
            </a:r>
          </a:p>
          <a:p>
            <a:pPr algn="ctr"/>
            <a:r>
              <a:rPr lang="sv-SE" sz="2400" dirty="0" smtClean="0"/>
              <a:t>arbete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5093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-246742" y="2458963"/>
            <a:ext cx="3048000" cy="1658198"/>
          </a:xfrm>
        </p:spPr>
        <p:txBody>
          <a:bodyPr>
            <a:normAutofit/>
          </a:bodyPr>
          <a:lstStyle/>
          <a:p>
            <a:pPr algn="ctr"/>
            <a:r>
              <a:rPr lang="sv-SE" sz="5400" dirty="0" smtClean="0">
                <a:solidFill>
                  <a:schemeClr val="bg1"/>
                </a:solidFill>
              </a:rPr>
              <a:t>Elefanten</a:t>
            </a:r>
            <a:br>
              <a:rPr lang="sv-SE" sz="5400" dirty="0" smtClean="0">
                <a:solidFill>
                  <a:schemeClr val="bg1"/>
                </a:solidFill>
              </a:rPr>
            </a:br>
            <a:r>
              <a:rPr lang="sv-SE" sz="5400" dirty="0" smtClean="0">
                <a:solidFill>
                  <a:schemeClr val="bg1"/>
                </a:solidFill>
              </a:rPr>
              <a:t> i rummet</a:t>
            </a:r>
            <a:endParaRPr lang="sv-SE" sz="5400" dirty="0">
              <a:solidFill>
                <a:schemeClr val="bg1"/>
              </a:solidFill>
            </a:endParaRP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-23357"/>
            <a:ext cx="9418451" cy="6881357"/>
          </a:xfrm>
        </p:spPr>
      </p:pic>
    </p:spTree>
    <p:extLst>
      <p:ext uri="{BB962C8B-B14F-4D97-AF65-F5344CB8AC3E}">
        <p14:creationId xmlns:p14="http://schemas.microsoft.com/office/powerpoint/2010/main" val="19524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4" y="0"/>
            <a:ext cx="7178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73" y="0"/>
            <a:ext cx="9055778" cy="6897883"/>
          </a:xfrm>
        </p:spPr>
      </p:pic>
    </p:spTree>
    <p:extLst>
      <p:ext uri="{BB962C8B-B14F-4D97-AF65-F5344CB8AC3E}">
        <p14:creationId xmlns:p14="http://schemas.microsoft.com/office/powerpoint/2010/main" val="18419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>
                <a:latin typeface="Rockwell" panose="02060603020205020403" pitchFamily="18" charset="0"/>
                <a:cs typeface="Arial" panose="020B0604020202020204" pitchFamily="34" charset="0"/>
              </a:rPr>
              <a:t>Men nog om mig</a:t>
            </a:r>
            <a:endParaRPr lang="sv-SE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78162" y="271099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600" dirty="0" smtClean="0">
                <a:latin typeface="Rockwell" panose="02060603020205020403" pitchFamily="18" charset="0"/>
              </a:rPr>
              <a:t>”Never </a:t>
            </a:r>
            <a:r>
              <a:rPr lang="sv-SE" sz="3600" dirty="0" err="1" smtClean="0">
                <a:latin typeface="Rockwell" panose="02060603020205020403" pitchFamily="18" charset="0"/>
              </a:rPr>
              <a:t>assume</a:t>
            </a:r>
            <a:r>
              <a:rPr lang="sv-SE" sz="3600" dirty="0" smtClean="0">
                <a:latin typeface="Rockwell" panose="02060603020205020403" pitchFamily="18" charset="0"/>
              </a:rPr>
              <a:t> a person </a:t>
            </a:r>
            <a:r>
              <a:rPr lang="sv-SE" sz="3600" dirty="0" err="1" smtClean="0">
                <a:latin typeface="Rockwell" panose="02060603020205020403" pitchFamily="18" charset="0"/>
              </a:rPr>
              <a:t>who</a:t>
            </a:r>
            <a:r>
              <a:rPr lang="sv-SE" sz="3600" dirty="0" smtClean="0">
                <a:latin typeface="Rockwell" panose="02060603020205020403" pitchFamily="18" charset="0"/>
              </a:rPr>
              <a:t> has </a:t>
            </a:r>
            <a:r>
              <a:rPr lang="sv-SE" sz="3600" dirty="0" err="1" smtClean="0">
                <a:latin typeface="Rockwell" panose="02060603020205020403" pitchFamily="18" charset="0"/>
              </a:rPr>
              <a:t>difficulty</a:t>
            </a:r>
            <a:r>
              <a:rPr lang="sv-SE" sz="3600" dirty="0" smtClean="0">
                <a:latin typeface="Rockwell" panose="02060603020205020403" pitchFamily="18" charset="0"/>
              </a:rPr>
              <a:t> </a:t>
            </a:r>
            <a:r>
              <a:rPr lang="sv-SE" sz="3600" dirty="0" err="1" smtClean="0">
                <a:latin typeface="Rockwell" panose="02060603020205020403" pitchFamily="18" charset="0"/>
              </a:rPr>
              <a:t>communicating</a:t>
            </a:r>
            <a:r>
              <a:rPr lang="sv-SE" sz="3600" dirty="0" smtClean="0">
                <a:latin typeface="Rockwell" panose="02060603020205020403" pitchFamily="18" charset="0"/>
              </a:rPr>
              <a:t> has </a:t>
            </a:r>
            <a:r>
              <a:rPr lang="sv-SE" sz="3600" dirty="0" err="1" smtClean="0">
                <a:latin typeface="Rockwell" panose="02060603020205020403" pitchFamily="18" charset="0"/>
              </a:rPr>
              <a:t>nothing</a:t>
            </a:r>
            <a:r>
              <a:rPr lang="sv-SE" sz="3600" dirty="0" smtClean="0">
                <a:latin typeface="Rockwell" panose="02060603020205020403" pitchFamily="18" charset="0"/>
              </a:rPr>
              <a:t> to </a:t>
            </a:r>
            <a:r>
              <a:rPr lang="sv-SE" sz="3600" dirty="0" err="1" smtClean="0">
                <a:latin typeface="Rockwell" panose="02060603020205020403" pitchFamily="18" charset="0"/>
              </a:rPr>
              <a:t>say</a:t>
            </a:r>
            <a:r>
              <a:rPr lang="sv-SE" sz="3600" dirty="0" smtClean="0">
                <a:latin typeface="Rockwell" panose="02060603020205020403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sv-SE" sz="3600" dirty="0">
                <a:latin typeface="Rockwell" panose="02060603020205020403" pitchFamily="18" charset="0"/>
              </a:rPr>
              <a:t>	</a:t>
            </a:r>
            <a:r>
              <a:rPr lang="sv-SE" sz="3600" dirty="0" smtClean="0">
                <a:latin typeface="Rockwell" panose="02060603020205020403" pitchFamily="18" charset="0"/>
              </a:rPr>
              <a:t>			</a:t>
            </a:r>
            <a:r>
              <a:rPr lang="sv-SE" sz="3200" dirty="0" smtClean="0">
                <a:latin typeface="Rockwell" panose="02060603020205020403" pitchFamily="18" charset="0"/>
              </a:rPr>
              <a:t>- Stacy </a:t>
            </a:r>
            <a:r>
              <a:rPr lang="sv-SE" sz="3200" dirty="0" err="1" smtClean="0">
                <a:latin typeface="Rockwell" panose="02060603020205020403" pitchFamily="18" charset="0"/>
              </a:rPr>
              <a:t>Sekinger</a:t>
            </a:r>
            <a:endParaRPr lang="sv-SE" sz="3200" dirty="0" smtClean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12" y="0"/>
            <a:ext cx="12773891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2506317" y="438390"/>
            <a:ext cx="7251794" cy="3213958"/>
          </a:xfrm>
        </p:spPr>
        <p:txBody>
          <a:bodyPr>
            <a:noAutofit/>
          </a:bodyPr>
          <a:lstStyle/>
          <a:p>
            <a:r>
              <a:rPr lang="sv-SE" sz="8000" dirty="0" smtClean="0">
                <a:latin typeface="Rockwell" panose="02060603020205020403" pitchFamily="18" charset="0"/>
                <a:cs typeface="Arial" panose="020B0604020202020204" pitchFamily="34" charset="0"/>
              </a:rPr>
              <a:t>Tack för idag!</a:t>
            </a:r>
            <a:endParaRPr lang="sv-SE" sz="8000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838200" y="30009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dirty="0" smtClean="0">
                <a:latin typeface="Rockwell" panose="02060603020205020403" pitchFamily="18" charset="0"/>
                <a:hlinkClick r:id="rId4"/>
              </a:rPr>
              <a:t>Mika.levin-smeds@norrkoping.se</a:t>
            </a:r>
            <a:endParaRPr lang="sv-SE" sz="3600" dirty="0" smtClean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sv-SE" sz="3600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sv-SE" sz="3200" dirty="0">
                <a:latin typeface="Rockwell" panose="02060603020205020403" pitchFamily="18" charset="0"/>
                <a:hlinkClick r:id="rId5"/>
              </a:rPr>
              <a:t>https://www.arbetsterapisverige.se</a:t>
            </a:r>
            <a:r>
              <a:rPr lang="sv-SE" sz="3200" dirty="0" smtClean="0">
                <a:latin typeface="Rockwell" panose="02060603020205020403" pitchFamily="18" charset="0"/>
                <a:hlinkClick r:id="rId5"/>
              </a:rPr>
              <a:t>/</a:t>
            </a:r>
            <a:endParaRPr lang="sv-SE" sz="3200" dirty="0" smtClean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sv-SE" sz="3200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sv-SE" sz="3200" dirty="0" smtClean="0">
                <a:latin typeface="Rockwell" panose="02060603020205020403" pitchFamily="18" charset="0"/>
              </a:rPr>
              <a:t>@arbetsterapisverige</a:t>
            </a:r>
          </a:p>
        </p:txBody>
      </p:sp>
      <p:pic>
        <p:nvPicPr>
          <p:cNvPr id="7" name="Picture 2" descr="31762_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26" y="5176612"/>
            <a:ext cx="818147" cy="8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62408" y="482259"/>
            <a:ext cx="3356429" cy="1325563"/>
          </a:xfrm>
        </p:spPr>
        <p:txBody>
          <a:bodyPr/>
          <a:lstStyle/>
          <a:p>
            <a:r>
              <a:rPr lang="sv-SE" dirty="0" smtClean="0">
                <a:latin typeface="Rockwell" panose="02060603020205020403" pitchFamily="18" charset="0"/>
                <a:cs typeface="Arial" panose="020B0604020202020204" pitchFamily="34" charset="0"/>
              </a:rPr>
              <a:t>Vem är jag?</a:t>
            </a:r>
            <a:endParaRPr lang="sv-SE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64" y="1021721"/>
            <a:ext cx="5139824" cy="5167657"/>
          </a:xfr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231469" y="1561079"/>
            <a:ext cx="6985634" cy="5050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Arbetsterapeut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Gift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Jycke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Norrköping</a:t>
            </a:r>
          </a:p>
          <a:p>
            <a:pPr>
              <a:lnSpc>
                <a:spcPct val="150000"/>
              </a:lnSpc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Pysslar ofta med något projekt</a:t>
            </a:r>
            <a:endParaRPr lang="sv-SE" sz="3600" dirty="0">
              <a:solidFill>
                <a:schemeClr val="bg1"/>
              </a:solidFill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5464758" y="235516"/>
            <a:ext cx="6495013" cy="1325563"/>
          </a:xfrm>
        </p:spPr>
        <p:txBody>
          <a:bodyPr/>
          <a:lstStyle/>
          <a:p>
            <a:r>
              <a:rPr lang="sv-SE" dirty="0" smtClean="0">
                <a:latin typeface="Rockwell" panose="02060603020205020403" pitchFamily="18" charset="0"/>
                <a:cs typeface="Arial" panose="020B0604020202020204" pitchFamily="34" charset="0"/>
              </a:rPr>
              <a:t>Vad sysslar jag med?</a:t>
            </a:r>
            <a:endParaRPr lang="sv-SE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290" y="857307"/>
            <a:ext cx="6882272" cy="5167657"/>
          </a:xfrm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5464758" y="1086982"/>
            <a:ext cx="6727242" cy="5050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MAR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Förbundsstyrelse Sveriges Arbetsterapeuter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Professionsstrateg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Ordförande MALG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3600" dirty="0" smtClean="0">
                <a:solidFill>
                  <a:schemeClr val="bg1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@arbetsterapisverige</a:t>
            </a:r>
          </a:p>
        </p:txBody>
      </p:sp>
    </p:spTree>
    <p:extLst>
      <p:ext uri="{BB962C8B-B14F-4D97-AF65-F5344CB8AC3E}">
        <p14:creationId xmlns:p14="http://schemas.microsoft.com/office/powerpoint/2010/main" val="5421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7" y="-10886"/>
            <a:ext cx="12773891" cy="6858000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72" y="1"/>
            <a:ext cx="9289220" cy="6847114"/>
          </a:xfr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31801" y="336096"/>
            <a:ext cx="5649686" cy="3524704"/>
          </a:xfrm>
        </p:spPr>
        <p:txBody>
          <a:bodyPr/>
          <a:lstStyle/>
          <a:p>
            <a:r>
              <a:rPr lang="sv-SE" dirty="0" err="1" smtClean="0">
                <a:latin typeface="Rockwell" panose="02060603020205020403" pitchFamily="18" charset="0"/>
                <a:cs typeface="Arial" panose="020B0604020202020204" pitchFamily="34" charset="0"/>
              </a:rPr>
              <a:t>Iaf</a:t>
            </a:r>
            <a:r>
              <a:rPr lang="sv-SE" dirty="0" smtClean="0">
                <a:latin typeface="Rockwell" panose="02060603020205020403" pitchFamily="18" charset="0"/>
                <a:cs typeface="Arial" panose="020B0604020202020204" pitchFamily="34" charset="0"/>
              </a:rPr>
              <a:t> ordförande i några dagar till med Mårten Davidsson</a:t>
            </a:r>
            <a:endParaRPr lang="sv-SE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7" y="0"/>
            <a:ext cx="11298689" cy="6858000"/>
          </a:xfrm>
        </p:spPr>
      </p:pic>
    </p:spTree>
    <p:extLst>
      <p:ext uri="{BB962C8B-B14F-4D97-AF65-F5344CB8AC3E}">
        <p14:creationId xmlns:p14="http://schemas.microsoft.com/office/powerpoint/2010/main" val="28503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v-SE" dirty="0">
                <a:latin typeface="Rockwell" panose="02060603020205020403" pitchFamily="18" charset="0"/>
              </a:rPr>
              <a:t>Ett livslångtlärande är inte bara viktigt. Det är även spännande</a:t>
            </a:r>
            <a:endParaRPr lang="sv-SE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4" y="2084839"/>
            <a:ext cx="3540661" cy="4432074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15" y="2084840"/>
            <a:ext cx="4848146" cy="443207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061" y="2097171"/>
            <a:ext cx="4452975" cy="44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smtClean="0">
                <a:latin typeface="Rockwell" panose="02060603020205020403" pitchFamily="18" charset="0"/>
              </a:rPr>
              <a:t>Hur gick det med lärandet?</a:t>
            </a:r>
            <a:endParaRPr lang="sv-SE" dirty="0">
              <a:latin typeface="Rockwell" panose="02060603020205020403" pitchFamily="18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3600" dirty="0" smtClean="0">
                <a:latin typeface="Rockwell" panose="02060603020205020403" pitchFamily="18" charset="0"/>
              </a:rPr>
              <a:t>Lessebo – Ska jag kunna allt detta?</a:t>
            </a:r>
            <a:br>
              <a:rPr lang="sv-SE" sz="3600" dirty="0" smtClean="0">
                <a:latin typeface="Rockwell" panose="02060603020205020403" pitchFamily="18" charset="0"/>
              </a:rPr>
            </a:br>
            <a:endParaRPr lang="sv-SE" sz="3600" dirty="0" smtClean="0">
              <a:latin typeface="Rockwell" panose="02060603020205020403" pitchFamily="18" charset="0"/>
            </a:endParaRPr>
          </a:p>
          <a:p>
            <a:r>
              <a:rPr lang="sv-SE" sz="3600" dirty="0" smtClean="0">
                <a:latin typeface="Rockwell" panose="02060603020205020403" pitchFamily="18" charset="0"/>
              </a:rPr>
              <a:t>Tingsryd – Okej men nu kanske det lugnar sig?</a:t>
            </a:r>
            <a:br>
              <a:rPr lang="sv-SE" sz="3600" dirty="0" smtClean="0">
                <a:latin typeface="Rockwell" panose="02060603020205020403" pitchFamily="18" charset="0"/>
              </a:rPr>
            </a:br>
            <a:endParaRPr lang="sv-SE" sz="3600" dirty="0" smtClean="0">
              <a:latin typeface="Rockwell" panose="02060603020205020403" pitchFamily="18" charset="0"/>
            </a:endParaRPr>
          </a:p>
          <a:p>
            <a:r>
              <a:rPr lang="sv-SE" sz="3600" dirty="0" smtClean="0">
                <a:latin typeface="Rockwell" panose="02060603020205020403" pitchFamily="18" charset="0"/>
              </a:rPr>
              <a:t>Valdemarsvik – Så allt här görs annorlunda?</a:t>
            </a:r>
            <a:br>
              <a:rPr lang="sv-SE" sz="3600" dirty="0" smtClean="0">
                <a:latin typeface="Rockwell" panose="02060603020205020403" pitchFamily="18" charset="0"/>
              </a:rPr>
            </a:br>
            <a:endParaRPr lang="sv-SE" sz="3600" dirty="0" smtClean="0">
              <a:latin typeface="Rockwell" panose="02060603020205020403" pitchFamily="18" charset="0"/>
            </a:endParaRPr>
          </a:p>
          <a:p>
            <a:r>
              <a:rPr lang="sv-SE" sz="3600" dirty="0" smtClean="0">
                <a:latin typeface="Rockwell" panose="02060603020205020403" pitchFamily="18" charset="0"/>
              </a:rPr>
              <a:t>MAR – Vart var all denna information innan?</a:t>
            </a:r>
          </a:p>
        </p:txBody>
      </p:sp>
    </p:spTree>
    <p:extLst>
      <p:ext uri="{BB962C8B-B14F-4D97-AF65-F5344CB8AC3E}">
        <p14:creationId xmlns:p14="http://schemas.microsoft.com/office/powerpoint/2010/main" val="37265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83" y="0"/>
            <a:ext cx="12773891" cy="6858000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49574" y="112924"/>
            <a:ext cx="10772775" cy="1658198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Kompetensutveckling – Hur ska tiden räcka till?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6" y="1480837"/>
            <a:ext cx="11910364" cy="5086878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324716" y="5921828"/>
            <a:ext cx="10914349" cy="791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3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263</Words>
  <Application>Microsoft Office PowerPoint</Application>
  <PresentationFormat>Bredbild</PresentationFormat>
  <Paragraphs>80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Office-tema</vt:lpstr>
      <vt:lpstr>Stipendiat 2020  Mika Levin-Smeds</vt:lpstr>
      <vt:lpstr>PowerPoint-presentation</vt:lpstr>
      <vt:lpstr>Vem är jag?</vt:lpstr>
      <vt:lpstr>Vad sysslar jag med?</vt:lpstr>
      <vt:lpstr>Iaf ordförande i några dagar till med Mårten Davidsson</vt:lpstr>
      <vt:lpstr>PowerPoint-presentation</vt:lpstr>
      <vt:lpstr>Ett livslångtlärande är inte bara viktigt. Det är även spännande</vt:lpstr>
      <vt:lpstr>Hur gick det med lärandet?</vt:lpstr>
      <vt:lpstr>Kompetensutveckling – Hur ska tiden räcka till?</vt:lpstr>
      <vt:lpstr>Första inlägget  26 april 2017</vt:lpstr>
      <vt:lpstr>Jobbet bakom arbetsterapisverige</vt:lpstr>
      <vt:lpstr>Syftet är att underlätta kompetensutveckling och sprida kunskap</vt:lpstr>
      <vt:lpstr>PowerPoint-presentation</vt:lpstr>
      <vt:lpstr>Kunskapen bara ökar för varje år</vt:lpstr>
      <vt:lpstr>PowerPoint-presentation</vt:lpstr>
      <vt:lpstr>Nästa steg för @arbetsterapisverige</vt:lpstr>
      <vt:lpstr>Dödsdalen</vt:lpstr>
      <vt:lpstr>Elefanten  i rummet</vt:lpstr>
      <vt:lpstr>PowerPoint-presentation</vt:lpstr>
      <vt:lpstr>Men nog om mig</vt:lpstr>
      <vt:lpstr>Tack för idag!</vt:lpstr>
    </vt:vector>
  </TitlesOfParts>
  <Company>Valdemarsviks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Mika Smeds</dc:creator>
  <cp:lastModifiedBy>Mika Levin-Smeds</cp:lastModifiedBy>
  <cp:revision>138</cp:revision>
  <dcterms:created xsi:type="dcterms:W3CDTF">2019-02-19T08:53:22Z</dcterms:created>
  <dcterms:modified xsi:type="dcterms:W3CDTF">2021-05-17T07:45:01Z</dcterms:modified>
</cp:coreProperties>
</file>