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86" r:id="rId2"/>
    <p:sldMasterId id="2147483660" r:id="rId3"/>
  </p:sldMasterIdLst>
  <p:notesMasterIdLst>
    <p:notesMasterId r:id="rId30"/>
  </p:notesMasterIdLst>
  <p:sldIdLst>
    <p:sldId id="256" r:id="rId4"/>
    <p:sldId id="260" r:id="rId5"/>
    <p:sldId id="262" r:id="rId6"/>
    <p:sldId id="257" r:id="rId7"/>
    <p:sldId id="267" r:id="rId8"/>
    <p:sldId id="266" r:id="rId9"/>
    <p:sldId id="275" r:id="rId10"/>
    <p:sldId id="270" r:id="rId11"/>
    <p:sldId id="269" r:id="rId12"/>
    <p:sldId id="268" r:id="rId13"/>
    <p:sldId id="271" r:id="rId14"/>
    <p:sldId id="344" r:id="rId15"/>
    <p:sldId id="263" r:id="rId16"/>
    <p:sldId id="273" r:id="rId17"/>
    <p:sldId id="272" r:id="rId18"/>
    <p:sldId id="274" r:id="rId19"/>
    <p:sldId id="281" r:id="rId20"/>
    <p:sldId id="345" r:id="rId21"/>
    <p:sldId id="278" r:id="rId22"/>
    <p:sldId id="264" r:id="rId23"/>
    <p:sldId id="259" r:id="rId24"/>
    <p:sldId id="307" r:id="rId25"/>
    <p:sldId id="341" r:id="rId26"/>
    <p:sldId id="277" r:id="rId27"/>
    <p:sldId id="283" r:id="rId28"/>
    <p:sldId id="284" r:id="rId29"/>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6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3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3" autoAdjust="0"/>
    <p:restoredTop sz="73953" autoAdjust="0"/>
  </p:normalViewPr>
  <p:slideViewPr>
    <p:cSldViewPr snapToGrid="0">
      <p:cViewPr varScale="1">
        <p:scale>
          <a:sx n="112" d="100"/>
          <a:sy n="112" d="100"/>
        </p:scale>
        <p:origin x="660" y="102"/>
      </p:cViewPr>
      <p:guideLst>
        <p:guide orient="horz" pos="1620"/>
        <p:guide pos="360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54B9C-BF89-4B14-A4A3-58A75AE82C0F}" type="datetimeFigureOut">
              <a:rPr lang="sv-SE" smtClean="0"/>
              <a:t>2021-05-11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5149E-952D-4773-9BD7-F6BEABAF9075}" type="slidenum">
              <a:rPr lang="sv-SE" smtClean="0"/>
              <a:t>‹#›</a:t>
            </a:fld>
            <a:endParaRPr lang="sv-SE"/>
          </a:p>
        </p:txBody>
      </p:sp>
    </p:spTree>
    <p:extLst>
      <p:ext uri="{BB962C8B-B14F-4D97-AF65-F5344CB8AC3E}">
        <p14:creationId xmlns:p14="http://schemas.microsoft.com/office/powerpoint/2010/main" val="42710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2</a:t>
            </a:fld>
            <a:endParaRPr lang="sv-SE"/>
          </a:p>
        </p:txBody>
      </p:sp>
    </p:spTree>
    <p:extLst>
      <p:ext uri="{BB962C8B-B14F-4D97-AF65-F5344CB8AC3E}">
        <p14:creationId xmlns:p14="http://schemas.microsoft.com/office/powerpoint/2010/main" val="102994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19</a:t>
            </a:fld>
            <a:endParaRPr lang="sv-SE"/>
          </a:p>
        </p:txBody>
      </p:sp>
    </p:spTree>
    <p:extLst>
      <p:ext uri="{BB962C8B-B14F-4D97-AF65-F5344CB8AC3E}">
        <p14:creationId xmlns:p14="http://schemas.microsoft.com/office/powerpoint/2010/main" val="257033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4</a:t>
            </a:fld>
            <a:endParaRPr lang="sv-SE"/>
          </a:p>
        </p:txBody>
      </p:sp>
    </p:spTree>
    <p:extLst>
      <p:ext uri="{BB962C8B-B14F-4D97-AF65-F5344CB8AC3E}">
        <p14:creationId xmlns:p14="http://schemas.microsoft.com/office/powerpoint/2010/main" val="172299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6</a:t>
            </a:fld>
            <a:endParaRPr lang="sv-SE"/>
          </a:p>
        </p:txBody>
      </p:sp>
    </p:spTree>
    <p:extLst>
      <p:ext uri="{BB962C8B-B14F-4D97-AF65-F5344CB8AC3E}">
        <p14:creationId xmlns:p14="http://schemas.microsoft.com/office/powerpoint/2010/main" val="103793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8</a:t>
            </a:fld>
            <a:endParaRPr lang="sv-SE"/>
          </a:p>
        </p:txBody>
      </p:sp>
    </p:spTree>
    <p:extLst>
      <p:ext uri="{BB962C8B-B14F-4D97-AF65-F5344CB8AC3E}">
        <p14:creationId xmlns:p14="http://schemas.microsoft.com/office/powerpoint/2010/main" val="238978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a:p>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9</a:t>
            </a:fld>
            <a:endParaRPr lang="sv-SE"/>
          </a:p>
        </p:txBody>
      </p:sp>
    </p:spTree>
    <p:extLst>
      <p:ext uri="{BB962C8B-B14F-4D97-AF65-F5344CB8AC3E}">
        <p14:creationId xmlns:p14="http://schemas.microsoft.com/office/powerpoint/2010/main" val="16800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14</a:t>
            </a:fld>
            <a:endParaRPr lang="sv-SE"/>
          </a:p>
        </p:txBody>
      </p:sp>
    </p:spTree>
    <p:extLst>
      <p:ext uri="{BB962C8B-B14F-4D97-AF65-F5344CB8AC3E}">
        <p14:creationId xmlns:p14="http://schemas.microsoft.com/office/powerpoint/2010/main" val="244953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15</a:t>
            </a:fld>
            <a:endParaRPr lang="sv-SE"/>
          </a:p>
        </p:txBody>
      </p:sp>
    </p:spTree>
    <p:extLst>
      <p:ext uri="{BB962C8B-B14F-4D97-AF65-F5344CB8AC3E}">
        <p14:creationId xmlns:p14="http://schemas.microsoft.com/office/powerpoint/2010/main" val="165335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17</a:t>
            </a:fld>
            <a:endParaRPr lang="sv-SE"/>
          </a:p>
        </p:txBody>
      </p:sp>
    </p:spTree>
    <p:extLst>
      <p:ext uri="{BB962C8B-B14F-4D97-AF65-F5344CB8AC3E}">
        <p14:creationId xmlns:p14="http://schemas.microsoft.com/office/powerpoint/2010/main" val="219162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05149E-952D-4773-9BD7-F6BEABAF9075}" type="slidenum">
              <a:rPr lang="sv-SE" smtClean="0"/>
              <a:t>18</a:t>
            </a:fld>
            <a:endParaRPr lang="sv-SE"/>
          </a:p>
        </p:txBody>
      </p:sp>
    </p:spTree>
    <p:extLst>
      <p:ext uri="{BB962C8B-B14F-4D97-AF65-F5344CB8AC3E}">
        <p14:creationId xmlns:p14="http://schemas.microsoft.com/office/powerpoint/2010/main" val="3823026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och föreläsare">
    <p:spTree>
      <p:nvGrpSpPr>
        <p:cNvPr id="1" name=""/>
        <p:cNvGrpSpPr/>
        <p:nvPr/>
      </p:nvGrpSpPr>
      <p:grpSpPr>
        <a:xfrm>
          <a:off x="0" y="0"/>
          <a:ext cx="0" cy="0"/>
          <a:chOff x="0" y="0"/>
          <a:chExt cx="0" cy="0"/>
        </a:xfrm>
      </p:grpSpPr>
      <p:sp>
        <p:nvSpPr>
          <p:cNvPr id="8" name="Mörkblå bakgrund">
            <a:extLst>
              <a:ext uri="{FF2B5EF4-FFF2-40B4-BE49-F238E27FC236}">
                <a16:creationId xmlns:a16="http://schemas.microsoft.com/office/drawing/2014/main" id="{A332E407-410E-4CAB-9014-D8D996571D42}"/>
              </a:ext>
            </a:extLst>
          </p:cNvPr>
          <p:cNvSpPr/>
          <p:nvPr/>
        </p:nvSpPr>
        <p:spPr>
          <a:xfrm>
            <a:off x="-1526" y="0"/>
            <a:ext cx="9145526" cy="5143500"/>
          </a:xfrm>
          <a:prstGeom prst="rect">
            <a:avLst/>
          </a:prstGeom>
          <a:solidFill>
            <a:srgbClr val="143C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pic>
        <p:nvPicPr>
          <p:cNvPr id="11" name="Grafiskt element">
            <a:extLst>
              <a:ext uri="{FF2B5EF4-FFF2-40B4-BE49-F238E27FC236}">
                <a16:creationId xmlns:a16="http://schemas.microsoft.com/office/drawing/2014/main" id="{03909E91-FC6D-4B67-954A-5A8ABD11CAFD}"/>
              </a:ext>
            </a:extLst>
          </p:cNvPr>
          <p:cNvPicPr>
            <a:picLocks noChangeAspect="1"/>
          </p:cNvPicPr>
          <p:nvPr/>
        </p:nvPicPr>
        <p:blipFill rotWithShape="1">
          <a:blip r:embed="rId2">
            <a:extLst>
              <a:ext uri="{28A0092B-C50C-407E-A947-70E740481C1C}">
                <a14:useLocalDpi xmlns:a14="http://schemas.microsoft.com/office/drawing/2010/main" val="0"/>
              </a:ext>
            </a:extLst>
          </a:blip>
          <a:srcRect l="37813" t="24745" r="29379" b="20509"/>
          <a:stretch/>
        </p:blipFill>
        <p:spPr>
          <a:xfrm>
            <a:off x="6585045" y="-1"/>
            <a:ext cx="2558954" cy="5143501"/>
          </a:xfrm>
          <a:prstGeom prst="rect">
            <a:avLst/>
          </a:prstGeom>
        </p:spPr>
      </p:pic>
      <p:sp>
        <p:nvSpPr>
          <p:cNvPr id="9" name="Titel"/>
          <p:cNvSpPr>
            <a:spLocks noGrp="1"/>
          </p:cNvSpPr>
          <p:nvPr>
            <p:ph type="title" hasCustomPrompt="1"/>
          </p:nvPr>
        </p:nvSpPr>
        <p:spPr>
          <a:xfrm>
            <a:off x="394767" y="1635646"/>
            <a:ext cx="6804427" cy="576064"/>
          </a:xfrm>
          <a:prstGeom prst="rect">
            <a:avLst/>
          </a:prstGeom>
        </p:spPr>
        <p:txBody>
          <a:bodyPr>
            <a:normAutofit/>
          </a:bodyPr>
          <a:lstStyle>
            <a:lvl1pPr algn="l">
              <a:defRPr sz="3200" b="1">
                <a:solidFill>
                  <a:srgbClr val="FFFFFF"/>
                </a:solidFill>
                <a:latin typeface="Arial"/>
                <a:cs typeface="Arial"/>
              </a:defRPr>
            </a:lvl1pPr>
          </a:lstStyle>
          <a:p>
            <a:r>
              <a:rPr lang="sv-SE" dirty="0"/>
              <a:t>Titel på presentation</a:t>
            </a:r>
          </a:p>
        </p:txBody>
      </p:sp>
      <p:sp>
        <p:nvSpPr>
          <p:cNvPr id="12" name="Föreläsare"/>
          <p:cNvSpPr>
            <a:spLocks noGrp="1"/>
          </p:cNvSpPr>
          <p:nvPr>
            <p:ph type="body" sz="quarter" idx="13" hasCustomPrompt="1"/>
          </p:nvPr>
        </p:nvSpPr>
        <p:spPr>
          <a:xfrm>
            <a:off x="395536" y="2283718"/>
            <a:ext cx="5399087" cy="360040"/>
          </a:xfrm>
          <a:prstGeom prst="rect">
            <a:avLst/>
          </a:prstGeom>
        </p:spPr>
        <p:txBody>
          <a:bodyPr vert="horz"/>
          <a:lstStyle>
            <a:lvl1pPr>
              <a:defRPr sz="1800" baseline="0">
                <a:solidFill>
                  <a:srgbClr val="FCC64F"/>
                </a:solidFill>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sv-SE" dirty="0"/>
              <a:t>Namn på föreläsare</a:t>
            </a:r>
          </a:p>
        </p:txBody>
      </p:sp>
      <p:pic>
        <p:nvPicPr>
          <p:cNvPr id="10" name="Logo" descr="LV_Logo_White.ai">
            <a:extLst>
              <a:ext uri="{FF2B5EF4-FFF2-40B4-BE49-F238E27FC236}">
                <a16:creationId xmlns:a16="http://schemas.microsoft.com/office/drawing/2014/main" id="{5C85C6A7-11F1-4525-A402-AE1E39A19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819350"/>
            <a:ext cx="1368152" cy="216024"/>
          </a:xfrm>
          <a:prstGeom prst="rect">
            <a:avLst/>
          </a:prstGeom>
        </p:spPr>
      </p:pic>
      <p:sp>
        <p:nvSpPr>
          <p:cNvPr id="14" name="Datum"/>
          <p:cNvSpPr>
            <a:spLocks noGrp="1"/>
          </p:cNvSpPr>
          <p:nvPr>
            <p:ph type="body" sz="quarter" idx="14" hasCustomPrompt="1"/>
          </p:nvPr>
        </p:nvSpPr>
        <p:spPr>
          <a:xfrm>
            <a:off x="395536" y="339502"/>
            <a:ext cx="3959225" cy="288032"/>
          </a:xfrm>
          <a:prstGeom prst="rect">
            <a:avLst/>
          </a:prstGeom>
        </p:spPr>
        <p:txBody>
          <a:bodyPr vert="horz"/>
          <a:lstStyle>
            <a:lvl1pPr>
              <a:defRPr sz="1000" b="0">
                <a:solidFill>
                  <a:schemeClr val="bg1"/>
                </a:solidFill>
              </a:defRPr>
            </a:lvl1pPr>
          </a:lstStyle>
          <a:p>
            <a:pPr lvl="0"/>
            <a:r>
              <a:rPr lang="sv-SE" dirty="0"/>
              <a:t>Datum: 20XX-XX-XX</a:t>
            </a:r>
          </a:p>
        </p:txBody>
      </p:sp>
    </p:spTree>
    <p:extLst>
      <p:ext uri="{BB962C8B-B14F-4D97-AF65-F5344CB8AC3E}">
        <p14:creationId xmlns:p14="http://schemas.microsoft.com/office/powerpoint/2010/main" val="53500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lats för illustration">
    <p:spTree>
      <p:nvGrpSpPr>
        <p:cNvPr id="1" name=""/>
        <p:cNvGrpSpPr/>
        <p:nvPr/>
      </p:nvGrpSpPr>
      <p:grpSpPr>
        <a:xfrm>
          <a:off x="0" y="0"/>
          <a:ext cx="0" cy="0"/>
          <a:chOff x="0" y="0"/>
          <a:chExt cx="0" cy="0"/>
        </a:xfrm>
      </p:grpSpPr>
      <p:sp>
        <p:nvSpPr>
          <p:cNvPr id="7" name="Platshållare för bildnummer 5"/>
          <p:cNvSpPr txBox="1">
            <a:spLocks/>
          </p:cNvSpPr>
          <p:nvPr/>
        </p:nvSpPr>
        <p:spPr>
          <a:xfrm>
            <a:off x="6732240" y="4803998"/>
            <a:ext cx="2133600" cy="273844"/>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743003-69EF-49BD-AD82-05D873D9138A}" type="slidenum">
              <a:rPr lang="sv-SE" smtClean="0"/>
              <a:pPr/>
              <a:t>‹#›</a:t>
            </a:fld>
            <a:endParaRPr lang="sv-SE" dirty="0"/>
          </a:p>
        </p:txBody>
      </p:sp>
      <p:sp>
        <p:nvSpPr>
          <p:cNvPr id="12" name="Rubrik 1"/>
          <p:cNvSpPr>
            <a:spLocks noGrp="1"/>
          </p:cNvSpPr>
          <p:nvPr>
            <p:ph type="title" hasCustomPrompt="1"/>
          </p:nvPr>
        </p:nvSpPr>
        <p:spPr>
          <a:xfrm>
            <a:off x="467544" y="483518"/>
            <a:ext cx="8229600" cy="857250"/>
          </a:xfrm>
          <a:prstGeom prst="rect">
            <a:avLst/>
          </a:prstGeom>
        </p:spPr>
        <p:txBody>
          <a:bodyPr>
            <a:normAutofit/>
          </a:bodyPr>
          <a:lstStyle>
            <a:lvl1pPr>
              <a:defRPr sz="3200">
                <a:solidFill>
                  <a:srgbClr val="FFFFFF"/>
                </a:solidFill>
              </a:defRPr>
            </a:lvl1pPr>
          </a:lstStyle>
          <a:p>
            <a:r>
              <a:rPr lang="sv-SE" dirty="0"/>
              <a:t>Klicka här för att lägga till rubrik</a:t>
            </a:r>
          </a:p>
        </p:txBody>
      </p:sp>
      <p:sp>
        <p:nvSpPr>
          <p:cNvPr id="6" name="Platshållare för innehåll 2">
            <a:extLst>
              <a:ext uri="{FF2B5EF4-FFF2-40B4-BE49-F238E27FC236}">
                <a16:creationId xmlns:a16="http://schemas.microsoft.com/office/drawing/2014/main" id="{60631377-A05E-4E23-A23F-DC7FC19D461D}"/>
              </a:ext>
            </a:extLst>
          </p:cNvPr>
          <p:cNvSpPr>
            <a:spLocks noGrp="1"/>
          </p:cNvSpPr>
          <p:nvPr>
            <p:ph sz="half" idx="1" hasCustomPrompt="1"/>
          </p:nvPr>
        </p:nvSpPr>
        <p:spPr>
          <a:xfrm>
            <a:off x="467544" y="1563639"/>
            <a:ext cx="5256000" cy="2880320"/>
          </a:xfrm>
          <a:prstGeom prst="rect">
            <a:avLst/>
          </a:prstGeom>
        </p:spPr>
        <p:txBody>
          <a:bodyPr>
            <a:normAutofit/>
          </a:bodyPr>
          <a:lstStyle>
            <a:lvl1pPr marL="285750" indent="-285750">
              <a:lnSpc>
                <a:spcPct val="100000"/>
              </a:lnSpc>
              <a:buFont typeface="Arial" panose="020B0604020202020204" pitchFamily="34" charset="0"/>
              <a:buChar char="•"/>
              <a:defRPr sz="1800" b="0" i="0">
                <a:solidFill>
                  <a:schemeClr val="bg1"/>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a:solidFill>
                  <a:schemeClr val="bg1"/>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a:solidFill>
                  <a:schemeClr val="bg1"/>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a:solidFill>
                  <a:schemeClr val="bg1"/>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a:solidFill>
                  <a:schemeClr val="bg1"/>
                </a:solidFill>
                <a:latin typeface="Arial" panose="020B0604020202020204" pitchFamily="34" charset="0"/>
                <a:cs typeface="Arial" panose="020B0604020202020204" pitchFamily="34" charset="0"/>
              </a:defRPr>
            </a:lvl5pPr>
            <a:lvl6pPr marL="2514600" indent="-228600">
              <a:buFont typeface="Wingdings" panose="05000000000000000000" pitchFamily="2" charset="2"/>
              <a:buChar char="q"/>
              <a:defRPr sz="1400">
                <a:solidFill>
                  <a:schemeClr val="bg1"/>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114597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Helsida">
    <p:spTree>
      <p:nvGrpSpPr>
        <p:cNvPr id="1" name=""/>
        <p:cNvGrpSpPr/>
        <p:nvPr/>
      </p:nvGrpSpPr>
      <p:grpSpPr>
        <a:xfrm>
          <a:off x="0" y="0"/>
          <a:ext cx="0" cy="0"/>
          <a:chOff x="0" y="0"/>
          <a:chExt cx="0" cy="0"/>
        </a:xfrm>
      </p:grpSpPr>
      <p:sp>
        <p:nvSpPr>
          <p:cNvPr id="6" name="Platshållare för bildnummer 5"/>
          <p:cNvSpPr txBox="1">
            <a:spLocks/>
          </p:cNvSpPr>
          <p:nvPr/>
        </p:nvSpPr>
        <p:spPr>
          <a:xfrm>
            <a:off x="6732240" y="4803998"/>
            <a:ext cx="2133600" cy="273844"/>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743003-69EF-49BD-AD82-05D873D9138A}" type="slidenum">
              <a:rPr lang="sv-SE" smtClean="0"/>
              <a:pPr/>
              <a:t>‹#›</a:t>
            </a:fld>
            <a:endParaRPr lang="sv-SE" dirty="0"/>
          </a:p>
        </p:txBody>
      </p:sp>
      <p:sp>
        <p:nvSpPr>
          <p:cNvPr id="12" name="Platshållare för bild 9"/>
          <p:cNvSpPr>
            <a:spLocks noGrp="1"/>
          </p:cNvSpPr>
          <p:nvPr>
            <p:ph type="pic" sz="quarter" idx="12" hasCustomPrompt="1"/>
          </p:nvPr>
        </p:nvSpPr>
        <p:spPr>
          <a:xfrm>
            <a:off x="0" y="0"/>
            <a:ext cx="9144000" cy="4732338"/>
          </a:xfrm>
          <a:prstGeom prst="rect">
            <a:avLst/>
          </a:prstGeom>
        </p:spPr>
        <p:txBody>
          <a:bodyPr/>
          <a:lstStyle>
            <a:lvl1pPr marL="0" indent="0">
              <a:buNone/>
              <a:defRPr>
                <a:solidFill>
                  <a:schemeClr val="bg1"/>
                </a:solidFill>
              </a:defRPr>
            </a:lvl1pPr>
          </a:lstStyle>
          <a:p>
            <a:r>
              <a:rPr lang="sv-SE" dirty="0"/>
              <a:t> </a:t>
            </a:r>
          </a:p>
        </p:txBody>
      </p:sp>
    </p:spTree>
    <p:extLst>
      <p:ext uri="{BB962C8B-B14F-4D97-AF65-F5344CB8AC3E}">
        <p14:creationId xmlns:p14="http://schemas.microsoft.com/office/powerpoint/2010/main" val="428852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helsida + innehåll">
    <p:spTree>
      <p:nvGrpSpPr>
        <p:cNvPr id="1" name=""/>
        <p:cNvGrpSpPr/>
        <p:nvPr/>
      </p:nvGrpSpPr>
      <p:grpSpPr>
        <a:xfrm>
          <a:off x="0" y="0"/>
          <a:ext cx="0" cy="0"/>
          <a:chOff x="0" y="0"/>
          <a:chExt cx="0" cy="0"/>
        </a:xfrm>
      </p:grpSpPr>
      <p:sp>
        <p:nvSpPr>
          <p:cNvPr id="6" name="Platshållare för bildnummer 5"/>
          <p:cNvSpPr txBox="1">
            <a:spLocks/>
          </p:cNvSpPr>
          <p:nvPr/>
        </p:nvSpPr>
        <p:spPr>
          <a:xfrm>
            <a:off x="6732240" y="4803998"/>
            <a:ext cx="2133600" cy="273844"/>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743003-69EF-49BD-AD82-05D873D9138A}" type="slidenum">
              <a:rPr lang="sv-SE" smtClean="0"/>
              <a:pPr/>
              <a:t>‹#›</a:t>
            </a:fld>
            <a:endParaRPr lang="sv-SE" dirty="0"/>
          </a:p>
        </p:txBody>
      </p:sp>
      <p:sp>
        <p:nvSpPr>
          <p:cNvPr id="12" name="Platshållare för bild 9"/>
          <p:cNvSpPr>
            <a:spLocks noGrp="1"/>
          </p:cNvSpPr>
          <p:nvPr>
            <p:ph type="pic" sz="quarter" idx="12"/>
          </p:nvPr>
        </p:nvSpPr>
        <p:spPr>
          <a:xfrm>
            <a:off x="0" y="0"/>
            <a:ext cx="9144000" cy="4732338"/>
          </a:xfrm>
          <a:prstGeom prst="rect">
            <a:avLst/>
          </a:prstGeom>
        </p:spPr>
        <p:txBody>
          <a:bodyPr/>
          <a:lstStyle>
            <a:lvl1pPr marL="0" indent="0">
              <a:buNone/>
              <a:defRPr>
                <a:solidFill>
                  <a:schemeClr val="bg1"/>
                </a:solidFill>
              </a:defRPr>
            </a:lvl1pPr>
          </a:lstStyle>
          <a:p>
            <a:endParaRPr lang="sv-SE" dirty="0"/>
          </a:p>
        </p:txBody>
      </p:sp>
      <p:sp>
        <p:nvSpPr>
          <p:cNvPr id="16" name="Rubrik 1"/>
          <p:cNvSpPr>
            <a:spLocks noGrp="1"/>
          </p:cNvSpPr>
          <p:nvPr>
            <p:ph type="title" hasCustomPrompt="1"/>
          </p:nvPr>
        </p:nvSpPr>
        <p:spPr>
          <a:xfrm>
            <a:off x="467544" y="483518"/>
            <a:ext cx="8229600" cy="857250"/>
          </a:xfrm>
          <a:prstGeom prst="rect">
            <a:avLst/>
          </a:prstGeom>
        </p:spPr>
        <p:txBody>
          <a:bodyPr>
            <a:normAutofit/>
          </a:bodyPr>
          <a:lstStyle>
            <a:lvl1pPr>
              <a:defRPr sz="3200">
                <a:solidFill>
                  <a:srgbClr val="FFFFFF"/>
                </a:solidFill>
              </a:defRPr>
            </a:lvl1pPr>
          </a:lstStyle>
          <a:p>
            <a:r>
              <a:rPr lang="sv-SE" dirty="0"/>
              <a:t>Klicka här för att lägga till rubrik</a:t>
            </a:r>
          </a:p>
        </p:txBody>
      </p:sp>
      <p:sp>
        <p:nvSpPr>
          <p:cNvPr id="8" name="Platshållare för innehåll 2">
            <a:extLst>
              <a:ext uri="{FF2B5EF4-FFF2-40B4-BE49-F238E27FC236}">
                <a16:creationId xmlns:a16="http://schemas.microsoft.com/office/drawing/2014/main" id="{EE97D984-0C49-48AA-BFA6-26D4882E4CC6}"/>
              </a:ext>
            </a:extLst>
          </p:cNvPr>
          <p:cNvSpPr>
            <a:spLocks noGrp="1"/>
          </p:cNvSpPr>
          <p:nvPr>
            <p:ph sz="half" idx="1" hasCustomPrompt="1"/>
          </p:nvPr>
        </p:nvSpPr>
        <p:spPr>
          <a:xfrm>
            <a:off x="467544" y="1563639"/>
            <a:ext cx="3960000" cy="2880320"/>
          </a:xfrm>
          <a:prstGeom prst="rect">
            <a:avLst/>
          </a:prstGeom>
        </p:spPr>
        <p:txBody>
          <a:bodyPr>
            <a:normAutofit/>
          </a:bodyPr>
          <a:lstStyle>
            <a:lvl1pPr marL="285750" indent="-285750">
              <a:lnSpc>
                <a:spcPct val="100000"/>
              </a:lnSpc>
              <a:buFont typeface="Arial" panose="020B0604020202020204" pitchFamily="34" charset="0"/>
              <a:buChar char="•"/>
              <a:defRPr sz="1800" b="0" i="0">
                <a:solidFill>
                  <a:schemeClr val="bg1"/>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a:solidFill>
                  <a:schemeClr val="bg1"/>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a:solidFill>
                  <a:schemeClr val="bg1"/>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a:solidFill>
                  <a:schemeClr val="bg1"/>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a:solidFill>
                  <a:schemeClr val="bg1"/>
                </a:solidFill>
                <a:latin typeface="Arial" panose="020B0604020202020204" pitchFamily="34" charset="0"/>
                <a:cs typeface="Arial" panose="020B0604020202020204" pitchFamily="34" charset="0"/>
              </a:defRPr>
            </a:lvl5pPr>
            <a:lvl6pPr marL="2514600" indent="-228600">
              <a:buFont typeface="Wingdings" panose="05000000000000000000" pitchFamily="2" charset="2"/>
              <a:buChar char="q"/>
              <a:defRPr sz="1400">
                <a:solidFill>
                  <a:schemeClr val="bg1"/>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422015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foga bild hög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B743003-69EF-49BD-AD82-05D873D9138A}" type="slidenum">
              <a:rPr lang="sv-SE" smtClean="0"/>
              <a:pPr/>
              <a:t>‹#›</a:t>
            </a:fld>
            <a:endParaRPr lang="sv-SE" dirty="0"/>
          </a:p>
        </p:txBody>
      </p:sp>
      <p:sp>
        <p:nvSpPr>
          <p:cNvPr id="9" name="Platshållare för bild 8"/>
          <p:cNvSpPr>
            <a:spLocks noGrp="1"/>
          </p:cNvSpPr>
          <p:nvPr>
            <p:ph type="pic" sz="quarter" idx="13"/>
          </p:nvPr>
        </p:nvSpPr>
        <p:spPr>
          <a:xfrm>
            <a:off x="5868144" y="1563639"/>
            <a:ext cx="2808882" cy="3168352"/>
          </a:xfrm>
          <a:prstGeom prst="rect">
            <a:avLst/>
          </a:prstGeom>
        </p:spPr>
        <p:txBody>
          <a:bodyPr/>
          <a:lstStyle>
            <a:lvl1pPr marL="0" indent="0">
              <a:buNone/>
              <a:defRPr>
                <a:solidFill>
                  <a:schemeClr val="bg1"/>
                </a:solidFill>
              </a:defRPr>
            </a:lvl1pPr>
          </a:lstStyle>
          <a:p>
            <a:endParaRPr lang="sv-SE" dirty="0"/>
          </a:p>
        </p:txBody>
      </p:sp>
      <p:sp>
        <p:nvSpPr>
          <p:cNvPr id="11" name="Rubrik 1"/>
          <p:cNvSpPr>
            <a:spLocks noGrp="1"/>
          </p:cNvSpPr>
          <p:nvPr>
            <p:ph type="title" hasCustomPrompt="1"/>
          </p:nvPr>
        </p:nvSpPr>
        <p:spPr>
          <a:xfrm>
            <a:off x="467544" y="483518"/>
            <a:ext cx="8229600" cy="857250"/>
          </a:xfrm>
          <a:prstGeom prst="rect">
            <a:avLst/>
          </a:prstGeom>
        </p:spPr>
        <p:txBody>
          <a:bodyPr>
            <a:normAutofit/>
          </a:bodyPr>
          <a:lstStyle>
            <a:lvl1pPr>
              <a:defRPr sz="3200">
                <a:solidFill>
                  <a:srgbClr val="FFFFFF"/>
                </a:solidFill>
              </a:defRPr>
            </a:lvl1pPr>
          </a:lstStyle>
          <a:p>
            <a:r>
              <a:rPr lang="sv-SE" dirty="0"/>
              <a:t>Klicka här för att lägga till rubrik</a:t>
            </a:r>
          </a:p>
        </p:txBody>
      </p:sp>
      <p:sp>
        <p:nvSpPr>
          <p:cNvPr id="6" name="Platshållare för innehåll 2">
            <a:extLst>
              <a:ext uri="{FF2B5EF4-FFF2-40B4-BE49-F238E27FC236}">
                <a16:creationId xmlns:a16="http://schemas.microsoft.com/office/drawing/2014/main" id="{F6523E6A-3017-437C-B1F8-3323B2666558}"/>
              </a:ext>
            </a:extLst>
          </p:cNvPr>
          <p:cNvSpPr>
            <a:spLocks noGrp="1"/>
          </p:cNvSpPr>
          <p:nvPr>
            <p:ph sz="half" idx="1" hasCustomPrompt="1"/>
          </p:nvPr>
        </p:nvSpPr>
        <p:spPr>
          <a:xfrm>
            <a:off x="467544" y="1563639"/>
            <a:ext cx="5256000" cy="2880320"/>
          </a:xfrm>
          <a:prstGeom prst="rect">
            <a:avLst/>
          </a:prstGeom>
        </p:spPr>
        <p:txBody>
          <a:bodyPr>
            <a:normAutofit/>
          </a:bodyPr>
          <a:lstStyle>
            <a:lvl1pPr marL="285750" indent="-285750">
              <a:lnSpc>
                <a:spcPct val="100000"/>
              </a:lnSpc>
              <a:buFont typeface="Arial" panose="020B0604020202020204" pitchFamily="34" charset="0"/>
              <a:buChar char="•"/>
              <a:defRPr sz="1800" b="0" i="0">
                <a:solidFill>
                  <a:schemeClr val="bg1"/>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a:solidFill>
                  <a:schemeClr val="bg1"/>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a:solidFill>
                  <a:schemeClr val="bg1"/>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a:solidFill>
                  <a:schemeClr val="bg1"/>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a:solidFill>
                  <a:schemeClr val="bg1"/>
                </a:solidFill>
                <a:latin typeface="Arial" panose="020B0604020202020204" pitchFamily="34" charset="0"/>
                <a:cs typeface="Arial" panose="020B0604020202020204" pitchFamily="34" charset="0"/>
              </a:defRPr>
            </a:lvl5pPr>
            <a:lvl6pPr marL="2514600" indent="-228600">
              <a:buFont typeface="Wingdings" panose="05000000000000000000" pitchFamily="2" charset="2"/>
              <a:buChar char="q"/>
              <a:defRPr sz="1400">
                <a:solidFill>
                  <a:schemeClr val="bg1"/>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345730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sid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22F4ED4-0914-4ABA-B7C7-C16FACB78292}"/>
              </a:ext>
            </a:extLst>
          </p:cNvPr>
          <p:cNvSpPr>
            <a:spLocks noGrp="1"/>
          </p:cNvSpPr>
          <p:nvPr>
            <p:ph sz="half" idx="1" hasCustomPrompt="1"/>
          </p:nvPr>
        </p:nvSpPr>
        <p:spPr>
          <a:xfrm>
            <a:off x="467544" y="1563639"/>
            <a:ext cx="8280920" cy="2880320"/>
          </a:xfrm>
          <a:prstGeom prst="rect">
            <a:avLst/>
          </a:prstGeom>
        </p:spPr>
        <p:txBody>
          <a:bodyPr>
            <a:normAutofit/>
          </a:bodyPr>
          <a:lstStyle>
            <a:lvl1pPr marL="285750" indent="-285750">
              <a:lnSpc>
                <a:spcPct val="100000"/>
              </a:lnSpc>
              <a:buFont typeface="Arial" panose="020B0604020202020204" pitchFamily="34" charset="0"/>
              <a:buChar char="•"/>
              <a:defRPr sz="1800" b="0" i="0">
                <a:solidFill>
                  <a:schemeClr val="tx2"/>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b="0">
                <a:solidFill>
                  <a:schemeClr val="tx2"/>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b="0">
                <a:solidFill>
                  <a:schemeClr val="tx2"/>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b="0">
                <a:solidFill>
                  <a:schemeClr val="tx2"/>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b="0">
                <a:solidFill>
                  <a:schemeClr val="tx2"/>
                </a:solidFill>
                <a:latin typeface="Arial" panose="020B0604020202020204" pitchFamily="34" charset="0"/>
                <a:cs typeface="Arial" panose="020B0604020202020204" pitchFamily="34" charset="0"/>
              </a:defRPr>
            </a:lvl5pPr>
            <a:lvl6pPr marL="2514600" indent="-228600">
              <a:buFont typeface="Wingdings" panose="05000000000000000000" pitchFamily="2" charset="2"/>
              <a:buChar char="q"/>
              <a:defRPr sz="1400" b="0">
                <a:solidFill>
                  <a:schemeClr val="tx2"/>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
        <p:nvSpPr>
          <p:cNvPr id="4" name="Platshållare för text 2">
            <a:extLst>
              <a:ext uri="{FF2B5EF4-FFF2-40B4-BE49-F238E27FC236}">
                <a16:creationId xmlns:a16="http://schemas.microsoft.com/office/drawing/2014/main" id="{A1239CF4-C68E-4665-AF58-E130377238FD}"/>
              </a:ext>
            </a:extLst>
          </p:cNvPr>
          <p:cNvSpPr>
            <a:spLocks noGrp="1"/>
          </p:cNvSpPr>
          <p:nvPr>
            <p:ph type="body" sz="quarter" idx="14" hasCustomPrompt="1"/>
          </p:nvPr>
        </p:nvSpPr>
        <p:spPr>
          <a:xfrm>
            <a:off x="468188" y="490364"/>
            <a:ext cx="8496300" cy="857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spc="-110" baseline="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rubrik</a:t>
            </a:r>
          </a:p>
        </p:txBody>
      </p:sp>
    </p:spTree>
    <p:extLst>
      <p:ext uri="{BB962C8B-B14F-4D97-AF65-F5344CB8AC3E}">
        <p14:creationId xmlns:p14="http://schemas.microsoft.com/office/powerpoint/2010/main" val="19584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lats för illustration">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ED5687A5-77B2-44B5-B8A5-60F6A443CDFE}"/>
              </a:ext>
            </a:extLst>
          </p:cNvPr>
          <p:cNvSpPr>
            <a:spLocks noGrp="1"/>
          </p:cNvSpPr>
          <p:nvPr>
            <p:ph type="body" sz="quarter" idx="14" hasCustomPrompt="1"/>
          </p:nvPr>
        </p:nvSpPr>
        <p:spPr>
          <a:xfrm>
            <a:off x="468188" y="490364"/>
            <a:ext cx="8496300" cy="857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spc="-110" baseline="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rubrik</a:t>
            </a:r>
          </a:p>
        </p:txBody>
      </p:sp>
      <p:sp>
        <p:nvSpPr>
          <p:cNvPr id="5" name="Platshållare för innehåll 2">
            <a:extLst>
              <a:ext uri="{FF2B5EF4-FFF2-40B4-BE49-F238E27FC236}">
                <a16:creationId xmlns:a16="http://schemas.microsoft.com/office/drawing/2014/main" id="{6E12AD5A-F40B-43F9-A881-BD4966523233}"/>
              </a:ext>
            </a:extLst>
          </p:cNvPr>
          <p:cNvSpPr>
            <a:spLocks noGrp="1"/>
          </p:cNvSpPr>
          <p:nvPr>
            <p:ph sz="half" idx="1" hasCustomPrompt="1"/>
          </p:nvPr>
        </p:nvSpPr>
        <p:spPr>
          <a:xfrm>
            <a:off x="467544" y="1563639"/>
            <a:ext cx="5040000" cy="2880320"/>
          </a:xfrm>
          <a:prstGeom prst="rect">
            <a:avLst/>
          </a:prstGeom>
        </p:spPr>
        <p:txBody>
          <a:bodyPr>
            <a:normAutofit/>
          </a:bodyPr>
          <a:lstStyle>
            <a:lvl1pPr marL="285750" indent="-285750">
              <a:lnSpc>
                <a:spcPct val="100000"/>
              </a:lnSpc>
              <a:buFont typeface="Arial" panose="020B0604020202020204" pitchFamily="34" charset="0"/>
              <a:buChar char="•"/>
              <a:defRPr sz="1800" b="0" i="0">
                <a:solidFill>
                  <a:schemeClr val="tx2"/>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b="0">
                <a:solidFill>
                  <a:schemeClr val="tx2"/>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b="0">
                <a:solidFill>
                  <a:schemeClr val="tx2"/>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b="0">
                <a:solidFill>
                  <a:schemeClr val="tx2"/>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b="0">
                <a:solidFill>
                  <a:schemeClr val="tx2"/>
                </a:solidFill>
                <a:latin typeface="Arial" panose="020B0604020202020204" pitchFamily="34" charset="0"/>
                <a:cs typeface="Arial" panose="020B0604020202020204" pitchFamily="34" charset="0"/>
              </a:defRPr>
            </a:lvl5pPr>
            <a:lvl6pPr marL="2514600" indent="-228600">
              <a:buFont typeface="Wingdings" panose="05000000000000000000" pitchFamily="2" charset="2"/>
              <a:buChar char="q"/>
              <a:defRPr sz="1400" b="0">
                <a:solidFill>
                  <a:schemeClr val="tx2"/>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377356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d helsida">
    <p:spTree>
      <p:nvGrpSpPr>
        <p:cNvPr id="1" name=""/>
        <p:cNvGrpSpPr/>
        <p:nvPr/>
      </p:nvGrpSpPr>
      <p:grpSpPr>
        <a:xfrm>
          <a:off x="0" y="0"/>
          <a:ext cx="0" cy="0"/>
          <a:chOff x="0" y="0"/>
          <a:chExt cx="0" cy="0"/>
        </a:xfrm>
      </p:grpSpPr>
      <p:sp>
        <p:nvSpPr>
          <p:cNvPr id="3" name="Platshållare för bild 9">
            <a:extLst>
              <a:ext uri="{FF2B5EF4-FFF2-40B4-BE49-F238E27FC236}">
                <a16:creationId xmlns:a16="http://schemas.microsoft.com/office/drawing/2014/main" id="{3F00CADE-07AB-4EAE-85C6-8C980CBAC1E6}"/>
              </a:ext>
            </a:extLst>
          </p:cNvPr>
          <p:cNvSpPr>
            <a:spLocks noGrp="1"/>
          </p:cNvSpPr>
          <p:nvPr>
            <p:ph type="pic" sz="quarter" idx="13" hasCustomPrompt="1"/>
          </p:nvPr>
        </p:nvSpPr>
        <p:spPr>
          <a:xfrm>
            <a:off x="0" y="0"/>
            <a:ext cx="9144000" cy="4732338"/>
          </a:xfrm>
          <a:prstGeom prst="rect">
            <a:avLst/>
          </a:prstGeom>
        </p:spPr>
        <p:txBody>
          <a:bodyPr/>
          <a:lstStyle>
            <a:lvl1pPr marL="0" indent="0">
              <a:buFont typeface="Arial" panose="020B0604020202020204" pitchFamily="34" charset="0"/>
              <a:buNone/>
              <a:defRPr sz="1200" b="0" i="0">
                <a:solidFill>
                  <a:schemeClr val="tx2"/>
                </a:solidFill>
                <a:latin typeface="Arial" panose="020B0604020202020204" pitchFamily="34" charset="0"/>
                <a:cs typeface="Arial" panose="020B0604020202020204" pitchFamily="34" charset="0"/>
              </a:defRPr>
            </a:lvl1pPr>
          </a:lstStyle>
          <a:p>
            <a:r>
              <a:rPr lang="sv-SE" dirty="0"/>
              <a:t> </a:t>
            </a:r>
          </a:p>
        </p:txBody>
      </p:sp>
    </p:spTree>
    <p:extLst>
      <p:ext uri="{BB962C8B-B14F-4D97-AF65-F5344CB8AC3E}">
        <p14:creationId xmlns:p14="http://schemas.microsoft.com/office/powerpoint/2010/main" val="377352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ld helsida + innehåll">
    <p:spTree>
      <p:nvGrpSpPr>
        <p:cNvPr id="1" name=""/>
        <p:cNvGrpSpPr/>
        <p:nvPr/>
      </p:nvGrpSpPr>
      <p:grpSpPr>
        <a:xfrm>
          <a:off x="0" y="0"/>
          <a:ext cx="0" cy="0"/>
          <a:chOff x="0" y="0"/>
          <a:chExt cx="0" cy="0"/>
        </a:xfrm>
      </p:grpSpPr>
      <p:pic>
        <p:nvPicPr>
          <p:cNvPr id="3" name="Bildobjekt 2" descr="Bild på vuxen man som hissar upp ett skrattande, litet barn i luften.">
            <a:extLst>
              <a:ext uri="{FF2B5EF4-FFF2-40B4-BE49-F238E27FC236}">
                <a16:creationId xmlns:a16="http://schemas.microsoft.com/office/drawing/2014/main" id="{47DA6568-73AC-4048-8F69-CFC086A99D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129"/>
          <a:stretch/>
        </p:blipFill>
        <p:spPr>
          <a:xfrm>
            <a:off x="0" y="0"/>
            <a:ext cx="9144000" cy="4725393"/>
          </a:xfrm>
          <a:prstGeom prst="rect">
            <a:avLst/>
          </a:prstGeom>
        </p:spPr>
      </p:pic>
      <p:sp>
        <p:nvSpPr>
          <p:cNvPr id="4" name="Platshållare för bild 9">
            <a:extLst>
              <a:ext uri="{FF2B5EF4-FFF2-40B4-BE49-F238E27FC236}">
                <a16:creationId xmlns:a16="http://schemas.microsoft.com/office/drawing/2014/main" id="{A09DEC7E-F796-4AA2-9385-3A3102F2ED3B}"/>
              </a:ext>
            </a:extLst>
          </p:cNvPr>
          <p:cNvSpPr>
            <a:spLocks noGrp="1"/>
          </p:cNvSpPr>
          <p:nvPr>
            <p:ph type="pic" sz="quarter" idx="13" hasCustomPrompt="1"/>
          </p:nvPr>
        </p:nvSpPr>
        <p:spPr>
          <a:xfrm>
            <a:off x="0" y="954"/>
            <a:ext cx="9144000" cy="4732338"/>
          </a:xfrm>
          <a:prstGeom prst="rect">
            <a:avLst/>
          </a:prstGeom>
        </p:spPr>
        <p:txBody>
          <a:bodyPr/>
          <a:lstStyle>
            <a:lvl1pPr>
              <a:defRPr sz="1200" b="0" i="0">
                <a:solidFill>
                  <a:schemeClr val="tx2"/>
                </a:solidFill>
                <a:latin typeface="Arial" panose="020B0604020202020204" pitchFamily="34" charset="0"/>
                <a:cs typeface="Arial" panose="020B0604020202020204" pitchFamily="34" charset="0"/>
              </a:defRPr>
            </a:lvl1pPr>
          </a:lstStyle>
          <a:p>
            <a:r>
              <a:rPr lang="sv-SE" dirty="0"/>
              <a:t> </a:t>
            </a:r>
          </a:p>
        </p:txBody>
      </p:sp>
      <p:sp>
        <p:nvSpPr>
          <p:cNvPr id="6" name="Platshållare för text 2">
            <a:extLst>
              <a:ext uri="{FF2B5EF4-FFF2-40B4-BE49-F238E27FC236}">
                <a16:creationId xmlns:a16="http://schemas.microsoft.com/office/drawing/2014/main" id="{2E14FD52-2846-4110-9057-F2C8AB7A948F}"/>
              </a:ext>
            </a:extLst>
          </p:cNvPr>
          <p:cNvSpPr>
            <a:spLocks noGrp="1"/>
          </p:cNvSpPr>
          <p:nvPr>
            <p:ph type="body" sz="quarter" idx="14" hasCustomPrompt="1"/>
          </p:nvPr>
        </p:nvSpPr>
        <p:spPr>
          <a:xfrm>
            <a:off x="468188" y="490364"/>
            <a:ext cx="8496300" cy="857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spc="-110" baseline="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rubrik</a:t>
            </a:r>
          </a:p>
        </p:txBody>
      </p:sp>
      <p:sp>
        <p:nvSpPr>
          <p:cNvPr id="7" name="Platshållare för innehåll 2">
            <a:extLst>
              <a:ext uri="{FF2B5EF4-FFF2-40B4-BE49-F238E27FC236}">
                <a16:creationId xmlns:a16="http://schemas.microsoft.com/office/drawing/2014/main" id="{51FFE590-0C8E-4E4D-85C9-DF40262A5E24}"/>
              </a:ext>
            </a:extLst>
          </p:cNvPr>
          <p:cNvSpPr>
            <a:spLocks noGrp="1"/>
          </p:cNvSpPr>
          <p:nvPr>
            <p:ph sz="half" idx="1" hasCustomPrompt="1"/>
          </p:nvPr>
        </p:nvSpPr>
        <p:spPr>
          <a:xfrm>
            <a:off x="467544" y="1563639"/>
            <a:ext cx="3960000" cy="2880320"/>
          </a:xfrm>
          <a:prstGeom prst="rect">
            <a:avLst/>
          </a:prstGeom>
        </p:spPr>
        <p:txBody>
          <a:bodyPr>
            <a:normAutofit/>
          </a:bodyPr>
          <a:lstStyle>
            <a:lvl1pPr marL="285750" indent="-285750">
              <a:lnSpc>
                <a:spcPct val="100000"/>
              </a:lnSpc>
              <a:buFont typeface="Arial" panose="020B0604020202020204" pitchFamily="34" charset="0"/>
              <a:buChar char="•"/>
              <a:defRPr sz="1800" b="0" i="0">
                <a:solidFill>
                  <a:schemeClr val="tx2"/>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b="0">
                <a:solidFill>
                  <a:schemeClr val="tx2"/>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b="0">
                <a:solidFill>
                  <a:schemeClr val="tx2"/>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b="0">
                <a:solidFill>
                  <a:schemeClr val="tx2"/>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b="0">
                <a:solidFill>
                  <a:schemeClr val="tx2"/>
                </a:solidFill>
                <a:latin typeface="Arial" panose="020B0604020202020204" pitchFamily="34" charset="0"/>
                <a:cs typeface="Arial" panose="020B0604020202020204" pitchFamily="34" charset="0"/>
              </a:defRPr>
            </a:lvl5pPr>
            <a:lvl6pPr marL="2514600" indent="-228600">
              <a:buFont typeface="Wingdings" panose="05000000000000000000" pitchFamily="2" charset="2"/>
              <a:buChar char="q"/>
              <a:defRPr sz="1400" b="0">
                <a:solidFill>
                  <a:schemeClr val="tx2"/>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36245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a bild höger">
    <p:spTree>
      <p:nvGrpSpPr>
        <p:cNvPr id="1" name=""/>
        <p:cNvGrpSpPr/>
        <p:nvPr/>
      </p:nvGrpSpPr>
      <p:grpSpPr>
        <a:xfrm>
          <a:off x="0" y="0"/>
          <a:ext cx="0" cy="0"/>
          <a:chOff x="0" y="0"/>
          <a:chExt cx="0" cy="0"/>
        </a:xfrm>
      </p:grpSpPr>
      <p:sp>
        <p:nvSpPr>
          <p:cNvPr id="3" name="Platshållare för bild 8">
            <a:extLst>
              <a:ext uri="{FF2B5EF4-FFF2-40B4-BE49-F238E27FC236}">
                <a16:creationId xmlns:a16="http://schemas.microsoft.com/office/drawing/2014/main" id="{CF1A00BE-3F12-4645-95B1-B89EA447395F}"/>
              </a:ext>
            </a:extLst>
          </p:cNvPr>
          <p:cNvSpPr>
            <a:spLocks noGrp="1"/>
          </p:cNvSpPr>
          <p:nvPr>
            <p:ph type="pic" sz="quarter" idx="13" hasCustomPrompt="1"/>
          </p:nvPr>
        </p:nvSpPr>
        <p:spPr>
          <a:xfrm>
            <a:off x="5868144" y="1563639"/>
            <a:ext cx="2808882" cy="3168352"/>
          </a:xfrm>
          <a:prstGeom prst="rect">
            <a:avLst/>
          </a:prstGeom>
        </p:spPr>
        <p:txBody>
          <a:bodyPr/>
          <a:lstStyle>
            <a:lvl1pPr>
              <a:defRPr sz="1200" b="0" i="0">
                <a:solidFill>
                  <a:schemeClr val="tx2"/>
                </a:solidFill>
                <a:latin typeface="Arial" panose="020B0604020202020204" pitchFamily="34" charset="0"/>
                <a:cs typeface="Arial" panose="020B0604020202020204" pitchFamily="34" charset="0"/>
              </a:defRPr>
            </a:lvl1pPr>
          </a:lstStyle>
          <a:p>
            <a:r>
              <a:rPr lang="sv-SE" dirty="0"/>
              <a:t> </a:t>
            </a:r>
          </a:p>
        </p:txBody>
      </p:sp>
      <p:sp>
        <p:nvSpPr>
          <p:cNvPr id="5" name="Platshållare för text 2">
            <a:extLst>
              <a:ext uri="{FF2B5EF4-FFF2-40B4-BE49-F238E27FC236}">
                <a16:creationId xmlns:a16="http://schemas.microsoft.com/office/drawing/2014/main" id="{5F5A563F-74F1-4AFD-8D9C-DC97B1346366}"/>
              </a:ext>
            </a:extLst>
          </p:cNvPr>
          <p:cNvSpPr>
            <a:spLocks noGrp="1"/>
          </p:cNvSpPr>
          <p:nvPr>
            <p:ph type="body" sz="quarter" idx="14" hasCustomPrompt="1"/>
          </p:nvPr>
        </p:nvSpPr>
        <p:spPr>
          <a:xfrm>
            <a:off x="468188" y="490364"/>
            <a:ext cx="8496300" cy="857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spc="-110" baseline="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rubrik</a:t>
            </a:r>
          </a:p>
        </p:txBody>
      </p:sp>
      <p:sp>
        <p:nvSpPr>
          <p:cNvPr id="6" name="Platshållare för innehåll 2">
            <a:extLst>
              <a:ext uri="{FF2B5EF4-FFF2-40B4-BE49-F238E27FC236}">
                <a16:creationId xmlns:a16="http://schemas.microsoft.com/office/drawing/2014/main" id="{42450B16-967E-47AF-AE3D-9BC7C66DBAB3}"/>
              </a:ext>
            </a:extLst>
          </p:cNvPr>
          <p:cNvSpPr>
            <a:spLocks noGrp="1"/>
          </p:cNvSpPr>
          <p:nvPr>
            <p:ph sz="half" idx="1" hasCustomPrompt="1"/>
          </p:nvPr>
        </p:nvSpPr>
        <p:spPr>
          <a:xfrm>
            <a:off x="467544" y="1563639"/>
            <a:ext cx="5256000" cy="2880320"/>
          </a:xfrm>
          <a:prstGeom prst="rect">
            <a:avLst/>
          </a:prstGeom>
        </p:spPr>
        <p:txBody>
          <a:bodyPr>
            <a:normAutofit/>
          </a:bodyPr>
          <a:lstStyle>
            <a:lvl1pPr marL="285750" indent="-285750">
              <a:lnSpc>
                <a:spcPct val="100000"/>
              </a:lnSpc>
              <a:buFont typeface="Arial" panose="020B0604020202020204" pitchFamily="34" charset="0"/>
              <a:buChar char="•"/>
              <a:defRPr sz="1800" b="0" i="0">
                <a:solidFill>
                  <a:schemeClr val="tx2"/>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b="0">
                <a:solidFill>
                  <a:schemeClr val="tx2"/>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b="0">
                <a:solidFill>
                  <a:schemeClr val="tx2"/>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b="0">
                <a:solidFill>
                  <a:schemeClr val="tx2"/>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b="0">
                <a:solidFill>
                  <a:schemeClr val="tx2"/>
                </a:solidFill>
                <a:latin typeface="Arial" panose="020B0604020202020204" pitchFamily="34" charset="0"/>
                <a:cs typeface="Arial" panose="020B0604020202020204" pitchFamily="34" charset="0"/>
              </a:defRPr>
            </a:lvl5pPr>
            <a:lvl6pPr marL="2514600" indent="-228600">
              <a:buFont typeface="Wingdings" panose="05000000000000000000" pitchFamily="2" charset="2"/>
              <a:buChar char="q"/>
              <a:defRPr sz="1400" b="0">
                <a:solidFill>
                  <a:schemeClr val="tx2"/>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42884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man">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55505C5-EAC5-4571-AB2B-769816F958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567012"/>
            <a:ext cx="1627133" cy="2808312"/>
          </a:xfrm>
          <a:prstGeom prst="rect">
            <a:avLst/>
          </a:prstGeom>
        </p:spPr>
      </p:pic>
      <p:sp>
        <p:nvSpPr>
          <p:cNvPr id="5" name="Platshållare för text 2">
            <a:extLst>
              <a:ext uri="{FF2B5EF4-FFF2-40B4-BE49-F238E27FC236}">
                <a16:creationId xmlns:a16="http://schemas.microsoft.com/office/drawing/2014/main" id="{FE4F0A47-82B6-40BE-8CB8-88DEE84BA8B4}"/>
              </a:ext>
            </a:extLst>
          </p:cNvPr>
          <p:cNvSpPr>
            <a:spLocks noGrp="1"/>
          </p:cNvSpPr>
          <p:nvPr>
            <p:ph type="body" sz="quarter" idx="14" hasCustomPrompt="1"/>
          </p:nvPr>
        </p:nvSpPr>
        <p:spPr>
          <a:xfrm>
            <a:off x="468188" y="490364"/>
            <a:ext cx="8496300" cy="857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spc="-110" baseline="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rubrik</a:t>
            </a:r>
          </a:p>
        </p:txBody>
      </p:sp>
      <p:sp>
        <p:nvSpPr>
          <p:cNvPr id="7" name="Platshållare för innehåll 2">
            <a:extLst>
              <a:ext uri="{FF2B5EF4-FFF2-40B4-BE49-F238E27FC236}">
                <a16:creationId xmlns:a16="http://schemas.microsoft.com/office/drawing/2014/main" id="{1ECA362F-4A5F-42ED-A6AA-A8DBCC8FAF85}"/>
              </a:ext>
            </a:extLst>
          </p:cNvPr>
          <p:cNvSpPr>
            <a:spLocks noGrp="1"/>
          </p:cNvSpPr>
          <p:nvPr>
            <p:ph sz="half" idx="1" hasCustomPrompt="1"/>
          </p:nvPr>
        </p:nvSpPr>
        <p:spPr>
          <a:xfrm>
            <a:off x="467544" y="1563639"/>
            <a:ext cx="5256000" cy="2880320"/>
          </a:xfrm>
          <a:prstGeom prst="rect">
            <a:avLst/>
          </a:prstGeom>
        </p:spPr>
        <p:txBody>
          <a:bodyPr>
            <a:normAutofit/>
          </a:bodyPr>
          <a:lstStyle>
            <a:lvl1pPr marL="285750" indent="-285750">
              <a:lnSpc>
                <a:spcPct val="100000"/>
              </a:lnSpc>
              <a:buFont typeface="Arial" panose="020B0604020202020204" pitchFamily="34" charset="0"/>
              <a:buChar char="•"/>
              <a:defRPr sz="1800" b="1" i="0">
                <a:solidFill>
                  <a:schemeClr val="tx2"/>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b="0">
                <a:solidFill>
                  <a:schemeClr val="tx2"/>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b="0">
                <a:solidFill>
                  <a:schemeClr val="tx2"/>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b="0">
                <a:solidFill>
                  <a:schemeClr val="tx2"/>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b="0">
                <a:solidFill>
                  <a:schemeClr val="tx2"/>
                </a:solidFill>
                <a:latin typeface="Arial" panose="020B0604020202020204" pitchFamily="34" charset="0"/>
                <a:cs typeface="Arial" panose="020B0604020202020204" pitchFamily="34" charset="0"/>
              </a:defRPr>
            </a:lvl5pPr>
            <a:lvl6pPr marL="2571750" indent="-285750">
              <a:buFont typeface="Wingdings" panose="05000000000000000000" pitchFamily="2" charset="2"/>
              <a:buChar char="q"/>
              <a:defRPr sz="1400" b="0">
                <a:solidFill>
                  <a:schemeClr val="tx2"/>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278604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terinär">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DC4EF10-31CB-4C82-BA12-D0CA9726B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028" y="1792574"/>
            <a:ext cx="2491428" cy="2723392"/>
          </a:xfrm>
          <a:prstGeom prst="rect">
            <a:avLst/>
          </a:prstGeom>
        </p:spPr>
      </p:pic>
      <p:sp>
        <p:nvSpPr>
          <p:cNvPr id="5" name="Platshållare för text 2">
            <a:extLst>
              <a:ext uri="{FF2B5EF4-FFF2-40B4-BE49-F238E27FC236}">
                <a16:creationId xmlns:a16="http://schemas.microsoft.com/office/drawing/2014/main" id="{92625E71-05D1-45AC-9AF8-81CD46B8EAB5}"/>
              </a:ext>
            </a:extLst>
          </p:cNvPr>
          <p:cNvSpPr>
            <a:spLocks noGrp="1"/>
          </p:cNvSpPr>
          <p:nvPr>
            <p:ph type="body" sz="quarter" idx="14" hasCustomPrompt="1"/>
          </p:nvPr>
        </p:nvSpPr>
        <p:spPr>
          <a:xfrm>
            <a:off x="468188" y="490364"/>
            <a:ext cx="8496300" cy="857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spc="-110" baseline="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rubrik</a:t>
            </a:r>
          </a:p>
        </p:txBody>
      </p:sp>
      <p:sp>
        <p:nvSpPr>
          <p:cNvPr id="6" name="Platshållare för innehåll 2">
            <a:extLst>
              <a:ext uri="{FF2B5EF4-FFF2-40B4-BE49-F238E27FC236}">
                <a16:creationId xmlns:a16="http://schemas.microsoft.com/office/drawing/2014/main" id="{706E32C2-67EC-4295-B1AB-72F7FF3A7AD2}"/>
              </a:ext>
            </a:extLst>
          </p:cNvPr>
          <p:cNvSpPr>
            <a:spLocks noGrp="1"/>
          </p:cNvSpPr>
          <p:nvPr>
            <p:ph sz="half" idx="1" hasCustomPrompt="1"/>
          </p:nvPr>
        </p:nvSpPr>
        <p:spPr>
          <a:xfrm>
            <a:off x="467544" y="1563639"/>
            <a:ext cx="5256000" cy="2880320"/>
          </a:xfrm>
          <a:prstGeom prst="rect">
            <a:avLst/>
          </a:prstGeom>
        </p:spPr>
        <p:txBody>
          <a:bodyPr>
            <a:normAutofit/>
          </a:bodyPr>
          <a:lstStyle>
            <a:lvl1pPr marL="285750" indent="-285750">
              <a:lnSpc>
                <a:spcPct val="100000"/>
              </a:lnSpc>
              <a:buFont typeface="Arial" panose="020B0604020202020204" pitchFamily="34" charset="0"/>
              <a:buChar char="•"/>
              <a:defRPr sz="1800" b="1" i="0">
                <a:solidFill>
                  <a:schemeClr val="tx2"/>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b="0">
                <a:solidFill>
                  <a:schemeClr val="tx2"/>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b="0">
                <a:solidFill>
                  <a:schemeClr val="tx2"/>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b="0">
                <a:solidFill>
                  <a:schemeClr val="tx2"/>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b="0">
                <a:solidFill>
                  <a:schemeClr val="tx2"/>
                </a:solidFill>
                <a:latin typeface="Arial" panose="020B0604020202020204" pitchFamily="34" charset="0"/>
                <a:cs typeface="Arial" panose="020B0604020202020204" pitchFamily="34" charset="0"/>
              </a:defRPr>
            </a:lvl5pPr>
            <a:lvl6pPr marL="2571750" indent="-285750">
              <a:buFont typeface="Wingdings" panose="05000000000000000000" pitchFamily="2" charset="2"/>
              <a:buChar char="q"/>
              <a:defRPr sz="1400" b="0">
                <a:solidFill>
                  <a:schemeClr val="tx2"/>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255234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dicinteknik">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241E57C-0B7A-4217-AB3B-F924075C30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7095" y="1995686"/>
            <a:ext cx="2650048" cy="1997336"/>
          </a:xfrm>
          <a:prstGeom prst="rect">
            <a:avLst/>
          </a:prstGeom>
        </p:spPr>
      </p:pic>
      <p:sp>
        <p:nvSpPr>
          <p:cNvPr id="5" name="Platshållare för text 2">
            <a:extLst>
              <a:ext uri="{FF2B5EF4-FFF2-40B4-BE49-F238E27FC236}">
                <a16:creationId xmlns:a16="http://schemas.microsoft.com/office/drawing/2014/main" id="{E6DB749F-F545-4793-9ED2-C186EBD757C4}"/>
              </a:ext>
            </a:extLst>
          </p:cNvPr>
          <p:cNvSpPr>
            <a:spLocks noGrp="1"/>
          </p:cNvSpPr>
          <p:nvPr>
            <p:ph type="body" sz="quarter" idx="14" hasCustomPrompt="1"/>
          </p:nvPr>
        </p:nvSpPr>
        <p:spPr>
          <a:xfrm>
            <a:off x="468188" y="490364"/>
            <a:ext cx="8496300" cy="857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spc="-110" baseline="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rubrik</a:t>
            </a:r>
          </a:p>
        </p:txBody>
      </p:sp>
      <p:sp>
        <p:nvSpPr>
          <p:cNvPr id="6" name="Platshållare för innehåll 2">
            <a:extLst>
              <a:ext uri="{FF2B5EF4-FFF2-40B4-BE49-F238E27FC236}">
                <a16:creationId xmlns:a16="http://schemas.microsoft.com/office/drawing/2014/main" id="{C6882B77-A2C5-4C60-B967-6F7DCFDB4BC8}"/>
              </a:ext>
            </a:extLst>
          </p:cNvPr>
          <p:cNvSpPr>
            <a:spLocks noGrp="1"/>
          </p:cNvSpPr>
          <p:nvPr>
            <p:ph sz="half" idx="1" hasCustomPrompt="1"/>
          </p:nvPr>
        </p:nvSpPr>
        <p:spPr>
          <a:xfrm>
            <a:off x="467544" y="1563639"/>
            <a:ext cx="5256000" cy="2880320"/>
          </a:xfrm>
          <a:prstGeom prst="rect">
            <a:avLst/>
          </a:prstGeom>
        </p:spPr>
        <p:txBody>
          <a:bodyPr>
            <a:normAutofit/>
          </a:bodyPr>
          <a:lstStyle>
            <a:lvl1pPr marL="285750" indent="-285750">
              <a:lnSpc>
                <a:spcPct val="100000"/>
              </a:lnSpc>
              <a:buFont typeface="Arial" panose="020B0604020202020204" pitchFamily="34" charset="0"/>
              <a:buChar char="•"/>
              <a:defRPr sz="1800" b="1" i="0">
                <a:solidFill>
                  <a:schemeClr val="tx2"/>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400" b="0">
                <a:solidFill>
                  <a:schemeClr val="tx2"/>
                </a:solidFill>
                <a:latin typeface="Arial" panose="020B0604020202020204" pitchFamily="34" charset="0"/>
                <a:cs typeface="Arial" panose="020B0604020202020204" pitchFamily="34" charset="0"/>
              </a:defRPr>
            </a:lvl2pPr>
            <a:lvl3pPr marL="1200150" indent="-285750">
              <a:buFont typeface="Calibri" panose="020F0502020204030204" pitchFamily="34" charset="0"/>
              <a:buChar char="−"/>
              <a:defRPr sz="1400" b="0">
                <a:solidFill>
                  <a:schemeClr val="tx2"/>
                </a:solidFill>
                <a:latin typeface="Arial" panose="020B0604020202020204" pitchFamily="34" charset="0"/>
                <a:cs typeface="Arial" panose="020B0604020202020204" pitchFamily="34" charset="0"/>
              </a:defRPr>
            </a:lvl3pPr>
            <a:lvl4pPr marL="1657350" indent="-285750">
              <a:buFont typeface="Wingdings" panose="05000000000000000000" pitchFamily="2" charset="2"/>
              <a:buChar char="ü"/>
              <a:defRPr sz="1400" b="0">
                <a:solidFill>
                  <a:schemeClr val="tx2"/>
                </a:solidFill>
                <a:latin typeface="Arial" panose="020B0604020202020204" pitchFamily="34" charset="0"/>
                <a:cs typeface="Arial" panose="020B0604020202020204" pitchFamily="34" charset="0"/>
              </a:defRPr>
            </a:lvl4pPr>
            <a:lvl5pPr marL="2114550" indent="-285750">
              <a:buFont typeface="Wingdings" panose="05000000000000000000" pitchFamily="2" charset="2"/>
              <a:buChar char="Ø"/>
              <a:defRPr sz="1400" b="0">
                <a:solidFill>
                  <a:schemeClr val="tx2"/>
                </a:solidFill>
                <a:latin typeface="Arial" panose="020B0604020202020204" pitchFamily="34" charset="0"/>
                <a:cs typeface="Arial" panose="020B0604020202020204" pitchFamily="34" charset="0"/>
              </a:defRPr>
            </a:lvl5pPr>
            <a:lvl6pPr marL="2571750" indent="-285750">
              <a:buFont typeface="Wingdings" panose="05000000000000000000" pitchFamily="2" charset="2"/>
              <a:buChar char="q"/>
              <a:defRPr sz="1400" b="0">
                <a:solidFill>
                  <a:schemeClr val="tx2"/>
                </a:solidFill>
                <a:latin typeface="Arial" panose="020B0604020202020204" pitchFamily="34" charset="0"/>
                <a:cs typeface="Arial" panose="020B0604020202020204" pitchFamily="34" charset="0"/>
              </a:defRPr>
            </a:lvl6pPr>
            <a:lvl7pPr>
              <a:defRPr sz="1800"/>
            </a:lvl7pPr>
            <a:lvl8pPr>
              <a:defRPr sz="1800"/>
            </a:lvl8pPr>
            <a:lvl9pPr>
              <a:defRPr sz="1800"/>
            </a:lvl9pPr>
          </a:lstStyle>
          <a:p>
            <a:pPr lvl="0"/>
            <a:r>
              <a:rPr lang="sv-SE" dirty="0"/>
              <a:t>Skriv text här</a:t>
            </a:r>
          </a:p>
          <a:p>
            <a:pPr lvl="1"/>
            <a:r>
              <a:rPr lang="sv-SE" dirty="0"/>
              <a:t>Skriv text här</a:t>
            </a:r>
          </a:p>
          <a:p>
            <a:pPr lvl="2"/>
            <a:r>
              <a:rPr lang="sv-SE" dirty="0"/>
              <a:t>Skriv text här</a:t>
            </a:r>
          </a:p>
          <a:p>
            <a:pPr lvl="3"/>
            <a:r>
              <a:rPr lang="sv-SE" dirty="0"/>
              <a:t>Skriv text här</a:t>
            </a:r>
          </a:p>
          <a:p>
            <a:pPr lvl="4"/>
            <a:r>
              <a:rPr lang="sv-SE" dirty="0"/>
              <a:t>Skriv text här</a:t>
            </a:r>
          </a:p>
          <a:p>
            <a:pPr lvl="5"/>
            <a:r>
              <a:rPr lang="sv-SE" dirty="0"/>
              <a:t>Skriv text här</a:t>
            </a:r>
          </a:p>
        </p:txBody>
      </p:sp>
    </p:spTree>
    <p:extLst>
      <p:ext uri="{BB962C8B-B14F-4D97-AF65-F5344CB8AC3E}">
        <p14:creationId xmlns:p14="http://schemas.microsoft.com/office/powerpoint/2010/main" val="32652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Mörkblå bas">
            <a:extLst>
              <a:ext uri="{FF2B5EF4-FFF2-40B4-BE49-F238E27FC236}">
                <a16:creationId xmlns:a16="http://schemas.microsoft.com/office/drawing/2014/main" id="{F94F91B2-F3D5-4104-B92A-205635E4B80A}"/>
              </a:ext>
            </a:extLst>
          </p:cNvPr>
          <p:cNvSpPr/>
          <p:nvPr/>
        </p:nvSpPr>
        <p:spPr>
          <a:xfrm>
            <a:off x="0" y="4731990"/>
            <a:ext cx="9145526" cy="411510"/>
          </a:xfrm>
          <a:prstGeom prst="rect">
            <a:avLst/>
          </a:prstGeom>
          <a:solidFill>
            <a:srgbClr val="143C6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FFFFFF"/>
                </a:solidFill>
                <a:effectLst/>
                <a:uLnTx/>
                <a:uFillTx/>
                <a:latin typeface="Calibri" panose="020F0502020204030204"/>
                <a:ea typeface="+mn-ea"/>
                <a:cs typeface="+mn-cs"/>
              </a:rPr>
              <a:t> </a:t>
            </a:r>
          </a:p>
        </p:txBody>
      </p:sp>
      <p:pic>
        <p:nvPicPr>
          <p:cNvPr id="6" name="Logo" descr="LV_Logo_White.ai">
            <a:extLst>
              <a:ext uri="{FF2B5EF4-FFF2-40B4-BE49-F238E27FC236}">
                <a16:creationId xmlns:a16="http://schemas.microsoft.com/office/drawing/2014/main" id="{490C700C-3008-43A6-B53D-8E0F8623A0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4819350"/>
            <a:ext cx="1368152" cy="216024"/>
          </a:xfrm>
          <a:prstGeom prst="rect">
            <a:avLst/>
          </a:prstGeom>
        </p:spPr>
      </p:pic>
      <p:sp>
        <p:nvSpPr>
          <p:cNvPr id="7" name="Bildnummer">
            <a:extLst>
              <a:ext uri="{FF2B5EF4-FFF2-40B4-BE49-F238E27FC236}">
                <a16:creationId xmlns:a16="http://schemas.microsoft.com/office/drawing/2014/main" id="{A283171C-8B3F-4C02-B544-755398FBD9E0}"/>
              </a:ext>
            </a:extLst>
          </p:cNvPr>
          <p:cNvSpPr txBox="1">
            <a:spLocks/>
          </p:cNvSpPr>
          <p:nvPr/>
        </p:nvSpPr>
        <p:spPr>
          <a:xfrm>
            <a:off x="6732240" y="4803998"/>
            <a:ext cx="2133600" cy="273844"/>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743003-69EF-49BD-AD82-05D873D9138A}" type="slidenum">
              <a:rPr kumimoji="0" lang="sv-SE"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857397"/>
      </p:ext>
    </p:extLst>
  </p:cSld>
  <p:clrMap bg1="lt1" tx1="dk1" bg2="lt2" tx2="dk2" accent1="accent1" accent2="accent2" accent3="accent3" accent4="accent4" accent5="accent5" accent6="accent6" hlink="hlink" folHlink="folHlink"/>
  <p:sldLayoutIdLst>
    <p:sldLayoutId id="2147483658" r:id="rId1"/>
    <p:sldLayoutId id="2147483678" r:id="rId2"/>
    <p:sldLayoutId id="2147483679" r:id="rId3"/>
    <p:sldLayoutId id="2147483680" r:id="rId4"/>
    <p:sldLayoutId id="2147483681" r:id="rId5"/>
    <p:sldLayoutId id="214748368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1" kern="1200" baseline="0">
          <a:solidFill>
            <a:schemeClr val="bg1"/>
          </a:solidFill>
          <a:latin typeface="Arial"/>
          <a:ea typeface="+mn-ea"/>
          <a:cs typeface="Arial"/>
        </a:defRPr>
      </a:lvl1pPr>
      <a:lvl2pPr marL="457200" indent="0" algn="l" defTabSz="457200" rtl="0" eaLnBrk="1" latinLnBrk="0" hangingPunct="1">
        <a:spcBef>
          <a:spcPct val="20000"/>
        </a:spcBef>
        <a:buFont typeface="Arial"/>
        <a:buNone/>
        <a:defRPr sz="2800" b="1"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b="1"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b="1"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Mörkblå bas">
            <a:extLst>
              <a:ext uri="{FF2B5EF4-FFF2-40B4-BE49-F238E27FC236}">
                <a16:creationId xmlns:a16="http://schemas.microsoft.com/office/drawing/2014/main" id="{F94F91B2-F3D5-4104-B92A-205635E4B80A}"/>
              </a:ext>
            </a:extLst>
          </p:cNvPr>
          <p:cNvSpPr/>
          <p:nvPr/>
        </p:nvSpPr>
        <p:spPr>
          <a:xfrm>
            <a:off x="0" y="4731990"/>
            <a:ext cx="9145526" cy="411510"/>
          </a:xfrm>
          <a:prstGeom prst="rect">
            <a:avLst/>
          </a:prstGeom>
          <a:solidFill>
            <a:srgbClr val="143C6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FFFFFF"/>
                </a:solidFill>
                <a:effectLst/>
                <a:uLnTx/>
                <a:uFillTx/>
                <a:latin typeface="Calibri" panose="020F0502020204030204"/>
                <a:ea typeface="+mn-ea"/>
                <a:cs typeface="+mn-cs"/>
              </a:rPr>
              <a:t> </a:t>
            </a:r>
          </a:p>
        </p:txBody>
      </p:sp>
      <p:pic>
        <p:nvPicPr>
          <p:cNvPr id="6" name="Logo" descr="LV_Logo_White.ai">
            <a:extLst>
              <a:ext uri="{FF2B5EF4-FFF2-40B4-BE49-F238E27FC236}">
                <a16:creationId xmlns:a16="http://schemas.microsoft.com/office/drawing/2014/main" id="{490C700C-3008-43A6-B53D-8E0F8623A0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4819350"/>
            <a:ext cx="1368152" cy="216024"/>
          </a:xfrm>
          <a:prstGeom prst="rect">
            <a:avLst/>
          </a:prstGeom>
        </p:spPr>
      </p:pic>
      <p:sp>
        <p:nvSpPr>
          <p:cNvPr id="7" name="Bildnummer">
            <a:extLst>
              <a:ext uri="{FF2B5EF4-FFF2-40B4-BE49-F238E27FC236}">
                <a16:creationId xmlns:a16="http://schemas.microsoft.com/office/drawing/2014/main" id="{A283171C-8B3F-4C02-B544-755398FBD9E0}"/>
              </a:ext>
            </a:extLst>
          </p:cNvPr>
          <p:cNvSpPr txBox="1">
            <a:spLocks/>
          </p:cNvSpPr>
          <p:nvPr/>
        </p:nvSpPr>
        <p:spPr>
          <a:xfrm>
            <a:off x="6732240" y="4803998"/>
            <a:ext cx="2133600" cy="273844"/>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743003-69EF-49BD-AD82-05D873D9138A}" type="slidenum">
              <a:rPr kumimoji="0" lang="sv-SE"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6290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1" kern="1200" baseline="0">
          <a:solidFill>
            <a:schemeClr val="bg1"/>
          </a:solidFill>
          <a:latin typeface="Arial"/>
          <a:ea typeface="+mn-ea"/>
          <a:cs typeface="Arial"/>
        </a:defRPr>
      </a:lvl1pPr>
      <a:lvl2pPr marL="457200" indent="0" algn="l" defTabSz="457200" rtl="0" eaLnBrk="1" latinLnBrk="0" hangingPunct="1">
        <a:spcBef>
          <a:spcPct val="20000"/>
        </a:spcBef>
        <a:buFont typeface="Arial"/>
        <a:buNone/>
        <a:defRPr sz="2800" b="1"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b="1"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b="1"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p:cNvSpPr/>
          <p:nvPr/>
        </p:nvSpPr>
        <p:spPr>
          <a:xfrm>
            <a:off x="-1526" y="0"/>
            <a:ext cx="9145526" cy="5143500"/>
          </a:xfrm>
          <a:prstGeom prst="rect">
            <a:avLst/>
          </a:prstGeom>
          <a:solidFill>
            <a:srgbClr val="143C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sp>
        <p:nvSpPr>
          <p:cNvPr id="10" name="Rektangel 9"/>
          <p:cNvSpPr/>
          <p:nvPr/>
        </p:nvSpPr>
        <p:spPr>
          <a:xfrm>
            <a:off x="0" y="4731990"/>
            <a:ext cx="9145526" cy="411510"/>
          </a:xfrm>
          <a:prstGeom prst="rect">
            <a:avLst/>
          </a:prstGeom>
          <a:solidFill>
            <a:srgbClr val="143C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pic>
        <p:nvPicPr>
          <p:cNvPr id="8" name="Bildobjekt 7" descr="LV_Logo_White.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4819350"/>
            <a:ext cx="1368152" cy="216024"/>
          </a:xfrm>
          <a:prstGeom prst="rect">
            <a:avLst/>
          </a:prstGeom>
        </p:spPr>
      </p:pic>
      <p:sp>
        <p:nvSpPr>
          <p:cNvPr id="6" name="Platshållare för bildnummer 5"/>
          <p:cNvSpPr>
            <a:spLocks noGrp="1"/>
          </p:cNvSpPr>
          <p:nvPr>
            <p:ph type="sldNum" sz="quarter" idx="4"/>
          </p:nvPr>
        </p:nvSpPr>
        <p:spPr>
          <a:xfrm>
            <a:off x="6732240" y="4803998"/>
            <a:ext cx="2133600" cy="273844"/>
          </a:xfrm>
          <a:prstGeom prst="rect">
            <a:avLst/>
          </a:prstGeom>
        </p:spPr>
        <p:txBody>
          <a:bodyPr vert="horz" lIns="91440" tIns="45720" rIns="91440" bIns="45720" rtlCol="0" anchor="ctr"/>
          <a:lstStyle>
            <a:lvl1pPr algn="r">
              <a:defRPr sz="1200">
                <a:solidFill>
                  <a:schemeClr val="bg1"/>
                </a:solidFill>
              </a:defRPr>
            </a:lvl1pPr>
          </a:lstStyle>
          <a:p>
            <a:fld id="{FB743003-69EF-49BD-AD82-05D873D9138A}" type="slidenum">
              <a:rPr lang="sv-SE" smtClean="0"/>
              <a:pPr/>
              <a:t>‹#›</a:t>
            </a:fld>
            <a:endParaRPr lang="sv-SE" dirty="0"/>
          </a:p>
        </p:txBody>
      </p:sp>
    </p:spTree>
    <p:extLst>
      <p:ext uri="{BB962C8B-B14F-4D97-AF65-F5344CB8AC3E}">
        <p14:creationId xmlns:p14="http://schemas.microsoft.com/office/powerpoint/2010/main" val="203304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3200" b="1" kern="1200" spc="-110">
          <a:solidFill>
            <a:srgbClr val="143C64"/>
          </a:solidFill>
          <a:latin typeface="+mj-lt"/>
          <a:ea typeface="+mj-ea"/>
          <a:cs typeface="+mj-cs"/>
        </a:defRPr>
      </a:lvl1pPr>
    </p:titleStyle>
    <p:bodyStyle>
      <a:lvl1pPr marL="342900" indent="-342900" algn="l" defTabSz="914400" rtl="0" eaLnBrk="1" latinLnBrk="0" hangingPunct="1">
        <a:lnSpc>
          <a:spcPts val="1440"/>
        </a:lnSpc>
        <a:spcBef>
          <a:spcPct val="20000"/>
        </a:spcBef>
        <a:buFont typeface="Arial" pitchFamily="34" charset="0"/>
        <a:buChar char="•"/>
        <a:defRPr sz="1200" kern="1200">
          <a:solidFill>
            <a:srgbClr val="143C6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rgbClr val="143C6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43C6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43C6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143C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lakemedelsverket.se/sv/rapportera-biverkningar/medicintekni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pixabay.com/sv/fr%C3%A5getecken-%C3%B6verv%C3%A4ga-tror-fr%C3%A5ga-231804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se/url?sa=i&amp;rct=j&amp;q=&amp;esrc=s&amp;source=images&amp;cd=&amp;ved=2ahUKEwikqv_Rk9_iAhVIJZoKHXxKC-AQjRx6BAgBEAU&amp;url=https://sv.vecteezy.com/vektor-konst/277019-bla-blomma-kronblad-clipart-stall-vektor-illustration&amp;psig=AOvVaw0y3xXkICOLtvKJ9tFuV8pz&amp;ust=15602642991256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49BB17-D77E-4FE4-A3AA-389AB33EFC34}"/>
              </a:ext>
            </a:extLst>
          </p:cNvPr>
          <p:cNvSpPr>
            <a:spLocks noGrp="1"/>
          </p:cNvSpPr>
          <p:nvPr>
            <p:ph type="title"/>
          </p:nvPr>
        </p:nvSpPr>
        <p:spPr/>
        <p:txBody>
          <a:bodyPr>
            <a:normAutofit/>
          </a:bodyPr>
          <a:lstStyle/>
          <a:p>
            <a:r>
              <a:rPr lang="sv-SE" sz="2800" dirty="0"/>
              <a:t>Vad gäller för medicinteknik och NMI?</a:t>
            </a:r>
          </a:p>
        </p:txBody>
      </p:sp>
      <p:sp>
        <p:nvSpPr>
          <p:cNvPr id="3" name="Platshållare för text 2">
            <a:extLst>
              <a:ext uri="{FF2B5EF4-FFF2-40B4-BE49-F238E27FC236}">
                <a16:creationId xmlns:a16="http://schemas.microsoft.com/office/drawing/2014/main" id="{42C3B6A6-A6C1-4D4F-947F-C31A37EC77FF}"/>
              </a:ext>
            </a:extLst>
          </p:cNvPr>
          <p:cNvSpPr>
            <a:spLocks noGrp="1"/>
          </p:cNvSpPr>
          <p:nvPr>
            <p:ph type="body" sz="quarter" idx="13"/>
          </p:nvPr>
        </p:nvSpPr>
        <p:spPr/>
        <p:txBody>
          <a:bodyPr/>
          <a:lstStyle/>
          <a:p>
            <a:r>
              <a:rPr lang="sv-SE" dirty="0"/>
              <a:t>Kompetensdag för MAS och MAR</a:t>
            </a:r>
            <a:endParaRPr lang="sv-SE" b="0" dirty="0">
              <a:solidFill>
                <a:schemeClr val="bg1"/>
              </a:solidFill>
            </a:endParaRPr>
          </a:p>
          <a:p>
            <a:r>
              <a:rPr lang="sv-SE" b="0" dirty="0">
                <a:solidFill>
                  <a:schemeClr val="bg1"/>
                </a:solidFill>
              </a:rPr>
              <a:t>Rauni Melin</a:t>
            </a:r>
          </a:p>
          <a:p>
            <a:r>
              <a:rPr lang="sv-SE" b="0" dirty="0">
                <a:solidFill>
                  <a:schemeClr val="bg1"/>
                </a:solidFill>
              </a:rPr>
              <a:t>Läkemedelsverket</a:t>
            </a:r>
          </a:p>
        </p:txBody>
      </p:sp>
      <p:sp>
        <p:nvSpPr>
          <p:cNvPr id="4" name="Platshållare för text 3">
            <a:extLst>
              <a:ext uri="{FF2B5EF4-FFF2-40B4-BE49-F238E27FC236}">
                <a16:creationId xmlns:a16="http://schemas.microsoft.com/office/drawing/2014/main" id="{7118E930-B4C7-4E00-AFA4-71A73E6162E2}"/>
              </a:ext>
            </a:extLst>
          </p:cNvPr>
          <p:cNvSpPr>
            <a:spLocks noGrp="1"/>
          </p:cNvSpPr>
          <p:nvPr>
            <p:ph type="body" sz="quarter" idx="14"/>
          </p:nvPr>
        </p:nvSpPr>
        <p:spPr/>
        <p:txBody>
          <a:bodyPr/>
          <a:lstStyle/>
          <a:p>
            <a:r>
              <a:rPr lang="sv-SE" dirty="0"/>
              <a:t>2021-05-20</a:t>
            </a:r>
          </a:p>
        </p:txBody>
      </p:sp>
    </p:spTree>
    <p:extLst>
      <p:ext uri="{BB962C8B-B14F-4D97-AF65-F5344CB8AC3E}">
        <p14:creationId xmlns:p14="http://schemas.microsoft.com/office/powerpoint/2010/main" val="212052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F9462E4-9AF0-4134-B739-EB6FDDAE6E2F}"/>
              </a:ext>
            </a:extLst>
          </p:cNvPr>
          <p:cNvSpPr>
            <a:spLocks noGrp="1"/>
          </p:cNvSpPr>
          <p:nvPr>
            <p:ph sz="half" idx="1"/>
          </p:nvPr>
        </p:nvSpPr>
        <p:spPr/>
        <p:txBody>
          <a:bodyPr/>
          <a:lstStyle/>
          <a:p>
            <a:r>
              <a:rPr lang="sv-SE" dirty="0"/>
              <a:t>Tillverkare</a:t>
            </a:r>
          </a:p>
          <a:p>
            <a:r>
              <a:rPr lang="sv-SE" dirty="0"/>
              <a:t>Auktoriserade representanter</a:t>
            </a:r>
          </a:p>
          <a:p>
            <a:r>
              <a:rPr lang="sv-SE" dirty="0"/>
              <a:t>Anmälda organ</a:t>
            </a:r>
          </a:p>
          <a:p>
            <a:r>
              <a:rPr lang="sv-SE" dirty="0"/>
              <a:t>Importörer</a:t>
            </a:r>
          </a:p>
          <a:p>
            <a:r>
              <a:rPr lang="sv-SE" dirty="0"/>
              <a:t>Distributörer</a:t>
            </a:r>
          </a:p>
          <a:p>
            <a:r>
              <a:rPr lang="sv-SE" dirty="0"/>
              <a:t>Myndigheter</a:t>
            </a:r>
          </a:p>
          <a:p>
            <a:endParaRPr lang="sv-SE" dirty="0"/>
          </a:p>
          <a:p>
            <a:r>
              <a:rPr lang="sv-SE" dirty="0"/>
              <a:t>ANVÄNDARE</a:t>
            </a:r>
          </a:p>
        </p:txBody>
      </p:sp>
      <p:sp>
        <p:nvSpPr>
          <p:cNvPr id="3" name="Platshållare för text 2">
            <a:extLst>
              <a:ext uri="{FF2B5EF4-FFF2-40B4-BE49-F238E27FC236}">
                <a16:creationId xmlns:a16="http://schemas.microsoft.com/office/drawing/2014/main" id="{76C024B6-8C90-47CF-A12F-A75A2D86669E}"/>
              </a:ext>
            </a:extLst>
          </p:cNvPr>
          <p:cNvSpPr>
            <a:spLocks noGrp="1"/>
          </p:cNvSpPr>
          <p:nvPr>
            <p:ph type="body" sz="quarter" idx="14"/>
          </p:nvPr>
        </p:nvSpPr>
        <p:spPr/>
        <p:txBody>
          <a:bodyPr/>
          <a:lstStyle/>
          <a:p>
            <a:r>
              <a:rPr lang="sv-SE" dirty="0"/>
              <a:t>Medicinteknik – Aktörer inom medicinteknik</a:t>
            </a:r>
          </a:p>
        </p:txBody>
      </p:sp>
    </p:spTree>
    <p:extLst>
      <p:ext uri="{BB962C8B-B14F-4D97-AF65-F5344CB8AC3E}">
        <p14:creationId xmlns:p14="http://schemas.microsoft.com/office/powerpoint/2010/main" val="18116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FF63E78-0D12-49EA-B791-E38546628536}"/>
              </a:ext>
            </a:extLst>
          </p:cNvPr>
          <p:cNvSpPr>
            <a:spLocks noGrp="1"/>
          </p:cNvSpPr>
          <p:nvPr>
            <p:ph sz="half" idx="1"/>
          </p:nvPr>
        </p:nvSpPr>
        <p:spPr/>
        <p:txBody>
          <a:bodyPr>
            <a:normAutofit fontScale="92500" lnSpcReduction="20000"/>
          </a:bodyPr>
          <a:lstStyle/>
          <a:p>
            <a:r>
              <a:rPr lang="sv-SE" dirty="0"/>
              <a:t>Väsentliga krav – Allmänna krav på säkerhet och prestanda</a:t>
            </a:r>
          </a:p>
          <a:p>
            <a:r>
              <a:rPr lang="sv-SE" dirty="0"/>
              <a:t>Val av riskklass </a:t>
            </a:r>
          </a:p>
          <a:p>
            <a:r>
              <a:rPr lang="sv-SE" dirty="0"/>
              <a:t>Riskhantering</a:t>
            </a:r>
          </a:p>
          <a:p>
            <a:r>
              <a:rPr lang="sv-SE" dirty="0"/>
              <a:t>Klinisk utvärdering</a:t>
            </a:r>
          </a:p>
          <a:p>
            <a:r>
              <a:rPr lang="sv-SE" dirty="0"/>
              <a:t>CE-märke*</a:t>
            </a:r>
          </a:p>
          <a:p>
            <a:r>
              <a:rPr lang="sv-SE" dirty="0"/>
              <a:t>Uppföljning av produkter på marknaden</a:t>
            </a:r>
          </a:p>
          <a:p>
            <a:r>
              <a:rPr lang="sv-SE" dirty="0"/>
              <a:t>Hantering av olyckor och tillbud / allvarliga negativa händelser</a:t>
            </a:r>
          </a:p>
          <a:p>
            <a:endParaRPr lang="sv-SE" dirty="0"/>
          </a:p>
          <a:p>
            <a:r>
              <a:rPr lang="sv-SE" dirty="0"/>
              <a:t>CE-märkning är ingen godkännandeprocess!</a:t>
            </a:r>
          </a:p>
          <a:p>
            <a:endParaRPr lang="sv-SE" dirty="0"/>
          </a:p>
          <a:p>
            <a:pPr marL="0" indent="0">
              <a:buNone/>
            </a:pPr>
            <a:r>
              <a:rPr lang="sv-SE" sz="1000" i="1" dirty="0"/>
              <a:t>*Obs! Specialanpassade MTP CE-märks inte.</a:t>
            </a:r>
          </a:p>
          <a:p>
            <a:endParaRPr lang="sv-SE" dirty="0"/>
          </a:p>
        </p:txBody>
      </p:sp>
      <p:sp>
        <p:nvSpPr>
          <p:cNvPr id="3" name="Platshållare för text 2">
            <a:extLst>
              <a:ext uri="{FF2B5EF4-FFF2-40B4-BE49-F238E27FC236}">
                <a16:creationId xmlns:a16="http://schemas.microsoft.com/office/drawing/2014/main" id="{B40D729A-21E9-46E4-8820-D2CF496010DF}"/>
              </a:ext>
            </a:extLst>
          </p:cNvPr>
          <p:cNvSpPr>
            <a:spLocks noGrp="1"/>
          </p:cNvSpPr>
          <p:nvPr>
            <p:ph type="body" sz="quarter" idx="14"/>
          </p:nvPr>
        </p:nvSpPr>
        <p:spPr/>
        <p:txBody>
          <a:bodyPr/>
          <a:lstStyle/>
          <a:p>
            <a:r>
              <a:rPr lang="sv-SE" dirty="0"/>
              <a:t>Medicinteknik – Krav på MTP</a:t>
            </a:r>
          </a:p>
        </p:txBody>
      </p:sp>
    </p:spTree>
    <p:extLst>
      <p:ext uri="{BB962C8B-B14F-4D97-AF65-F5344CB8AC3E}">
        <p14:creationId xmlns:p14="http://schemas.microsoft.com/office/powerpoint/2010/main" val="28908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469F5EA-C773-41F9-9843-0521CBEEBFC9}"/>
              </a:ext>
            </a:extLst>
          </p:cNvPr>
          <p:cNvSpPr>
            <a:spLocks noGrp="1"/>
          </p:cNvSpPr>
          <p:nvPr>
            <p:ph sz="half" idx="1"/>
          </p:nvPr>
        </p:nvSpPr>
        <p:spPr/>
        <p:txBody>
          <a:bodyPr/>
          <a:lstStyle/>
          <a:p>
            <a:r>
              <a:rPr lang="sv-SE" dirty="0"/>
              <a:t>MÄRKNING och BRUKSANVISNING</a:t>
            </a:r>
          </a:p>
          <a:p>
            <a:endParaRPr lang="sv-SE" dirty="0"/>
          </a:p>
          <a:p>
            <a:pPr>
              <a:buFont typeface="Wingdings" panose="05000000000000000000" pitchFamily="2" charset="2"/>
              <a:buChar char="ü"/>
            </a:pPr>
            <a:r>
              <a:rPr lang="sv-SE" i="1" dirty="0"/>
              <a:t>Hur produkten ska användas på ett säkert sätt</a:t>
            </a:r>
          </a:p>
          <a:p>
            <a:pPr>
              <a:buFont typeface="Wingdings" panose="05000000000000000000" pitchFamily="2" charset="2"/>
              <a:buChar char="ü"/>
            </a:pPr>
            <a:r>
              <a:rPr lang="sv-SE" i="1" dirty="0"/>
              <a:t>Begränsningar, varningsinformation</a:t>
            </a:r>
          </a:p>
          <a:p>
            <a:pPr>
              <a:buFont typeface="Wingdings" panose="05000000000000000000" pitchFamily="2" charset="2"/>
              <a:buChar char="ü"/>
            </a:pPr>
            <a:r>
              <a:rPr lang="sv-SE" i="1" dirty="0"/>
              <a:t>Ska vara på svenska!</a:t>
            </a:r>
          </a:p>
          <a:p>
            <a:endParaRPr lang="sv-SE" dirty="0"/>
          </a:p>
        </p:txBody>
      </p:sp>
      <p:sp>
        <p:nvSpPr>
          <p:cNvPr id="3" name="Platshållare för text 2">
            <a:extLst>
              <a:ext uri="{FF2B5EF4-FFF2-40B4-BE49-F238E27FC236}">
                <a16:creationId xmlns:a16="http://schemas.microsoft.com/office/drawing/2014/main" id="{00AC6D0F-52C7-4CF7-BA85-459E2B9D9414}"/>
              </a:ext>
            </a:extLst>
          </p:cNvPr>
          <p:cNvSpPr>
            <a:spLocks noGrp="1"/>
          </p:cNvSpPr>
          <p:nvPr>
            <p:ph type="body" sz="quarter" idx="14"/>
          </p:nvPr>
        </p:nvSpPr>
        <p:spPr/>
        <p:txBody>
          <a:bodyPr/>
          <a:lstStyle/>
          <a:p>
            <a:r>
              <a:rPr lang="sv-SE" dirty="0"/>
              <a:t>Medicinteknik – Krav på MTP</a:t>
            </a:r>
          </a:p>
          <a:p>
            <a:endParaRPr lang="sv-SE" dirty="0"/>
          </a:p>
        </p:txBody>
      </p:sp>
    </p:spTree>
    <p:extLst>
      <p:ext uri="{BB962C8B-B14F-4D97-AF65-F5344CB8AC3E}">
        <p14:creationId xmlns:p14="http://schemas.microsoft.com/office/powerpoint/2010/main" val="144687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33E06F2-CDCB-4CA8-AD31-8B2318FD7E91}"/>
              </a:ext>
            </a:extLst>
          </p:cNvPr>
          <p:cNvSpPr>
            <a:spLocks noGrp="1"/>
          </p:cNvSpPr>
          <p:nvPr>
            <p:ph sz="half" idx="1"/>
          </p:nvPr>
        </p:nvSpPr>
        <p:spPr/>
        <p:txBody>
          <a:bodyPr/>
          <a:lstStyle/>
          <a:p>
            <a:r>
              <a:rPr lang="sv-SE" dirty="0">
                <a:solidFill>
                  <a:schemeClr val="bg1">
                    <a:lumMod val="65000"/>
                  </a:schemeClr>
                </a:solidFill>
              </a:rPr>
              <a:t>INLEDNING</a:t>
            </a:r>
          </a:p>
          <a:p>
            <a:r>
              <a:rPr lang="sv-SE" dirty="0">
                <a:solidFill>
                  <a:schemeClr val="bg1">
                    <a:lumMod val="75000"/>
                  </a:schemeClr>
                </a:solidFill>
              </a:rPr>
              <a:t>MEDICINTEKNIK</a:t>
            </a:r>
          </a:p>
          <a:p>
            <a:r>
              <a:rPr lang="sv-SE" dirty="0"/>
              <a:t>NMI – NATIONELLA MEDICINSKA INFORMATIONSSYSTEM</a:t>
            </a:r>
          </a:p>
          <a:p>
            <a:r>
              <a:rPr lang="sv-SE" dirty="0">
                <a:solidFill>
                  <a:schemeClr val="bg1">
                    <a:lumMod val="75000"/>
                  </a:schemeClr>
                </a:solidFill>
              </a:rPr>
              <a:t>NÄR NÅGOT GÅR FEL</a:t>
            </a:r>
          </a:p>
        </p:txBody>
      </p:sp>
      <p:sp>
        <p:nvSpPr>
          <p:cNvPr id="3" name="Platshållare för text 2">
            <a:extLst>
              <a:ext uri="{FF2B5EF4-FFF2-40B4-BE49-F238E27FC236}">
                <a16:creationId xmlns:a16="http://schemas.microsoft.com/office/drawing/2014/main" id="{BD2CE35E-F89B-45AC-BDE9-279575910230}"/>
              </a:ext>
            </a:extLst>
          </p:cNvPr>
          <p:cNvSpPr>
            <a:spLocks noGrp="1"/>
          </p:cNvSpPr>
          <p:nvPr>
            <p:ph type="body" sz="quarter" idx="14"/>
          </p:nvPr>
        </p:nvSpPr>
        <p:spPr/>
        <p:txBody>
          <a:bodyPr/>
          <a:lstStyle/>
          <a:p>
            <a:r>
              <a:rPr lang="sv-SE" dirty="0"/>
              <a:t>AGENDA</a:t>
            </a:r>
          </a:p>
        </p:txBody>
      </p:sp>
    </p:spTree>
    <p:extLst>
      <p:ext uri="{BB962C8B-B14F-4D97-AF65-F5344CB8AC3E}">
        <p14:creationId xmlns:p14="http://schemas.microsoft.com/office/powerpoint/2010/main" val="135333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89B5D33-D3A0-472D-BB8B-D9EE9ADAB534}"/>
              </a:ext>
            </a:extLst>
          </p:cNvPr>
          <p:cNvSpPr>
            <a:spLocks noGrp="1"/>
          </p:cNvSpPr>
          <p:nvPr>
            <p:ph sz="half" idx="1"/>
          </p:nvPr>
        </p:nvSpPr>
        <p:spPr/>
        <p:txBody>
          <a:bodyPr>
            <a:normAutofit/>
          </a:bodyPr>
          <a:lstStyle/>
          <a:p>
            <a:r>
              <a:rPr lang="sv-SE" dirty="0">
                <a:solidFill>
                  <a:srgbClr val="0070C0"/>
                </a:solidFill>
              </a:rPr>
              <a:t>Programvarusystem som har ett medicinskt syfte = MTP –&gt; omfattas av regelverket för medicintekniska produkter</a:t>
            </a:r>
          </a:p>
          <a:p>
            <a:r>
              <a:rPr lang="sv-SE" dirty="0">
                <a:solidFill>
                  <a:srgbClr val="2D8354"/>
                </a:solidFill>
              </a:rPr>
              <a:t>Programvarusystem (stödsystem) </a:t>
            </a:r>
            <a:r>
              <a:rPr lang="sv-SE" i="1" dirty="0">
                <a:solidFill>
                  <a:srgbClr val="2D8354"/>
                </a:solidFill>
              </a:rPr>
              <a:t>utan tydligt medicinskt syfte – hantering av information – diagnostik/vård enskilda patienter – regionala/nationella gemensamma IT-lösningar </a:t>
            </a:r>
            <a:r>
              <a:rPr lang="sv-SE" dirty="0">
                <a:solidFill>
                  <a:srgbClr val="2D8354"/>
                </a:solidFill>
              </a:rPr>
              <a:t>= NMI –&gt; omfattas av nationell lagstiftning LVFS 2014:7</a:t>
            </a:r>
          </a:p>
          <a:p>
            <a:r>
              <a:rPr lang="sv-SE" dirty="0">
                <a:solidFill>
                  <a:srgbClr val="002060"/>
                </a:solidFill>
              </a:rPr>
              <a:t>Egentillverkade programvaror</a:t>
            </a:r>
          </a:p>
          <a:p>
            <a:r>
              <a:rPr lang="sv-SE" dirty="0">
                <a:solidFill>
                  <a:srgbClr val="002060"/>
                </a:solidFill>
              </a:rPr>
              <a:t>Övriga medicinska informationssystem</a:t>
            </a:r>
          </a:p>
          <a:p>
            <a:endParaRPr lang="sv-SE" dirty="0">
              <a:solidFill>
                <a:srgbClr val="002060"/>
              </a:solidFill>
            </a:endParaRPr>
          </a:p>
          <a:p>
            <a:endParaRPr lang="sv-SE" dirty="0"/>
          </a:p>
          <a:p>
            <a:endParaRPr lang="sv-SE" dirty="0"/>
          </a:p>
        </p:txBody>
      </p:sp>
      <p:sp>
        <p:nvSpPr>
          <p:cNvPr id="3" name="Platshållare för text 2">
            <a:extLst>
              <a:ext uri="{FF2B5EF4-FFF2-40B4-BE49-F238E27FC236}">
                <a16:creationId xmlns:a16="http://schemas.microsoft.com/office/drawing/2014/main" id="{6B140186-9913-4B94-AB1E-9A2EAF4001BD}"/>
              </a:ext>
            </a:extLst>
          </p:cNvPr>
          <p:cNvSpPr>
            <a:spLocks noGrp="1"/>
          </p:cNvSpPr>
          <p:nvPr>
            <p:ph type="body" sz="quarter" idx="14"/>
          </p:nvPr>
        </p:nvSpPr>
        <p:spPr/>
        <p:txBody>
          <a:bodyPr/>
          <a:lstStyle/>
          <a:p>
            <a:r>
              <a:rPr lang="sv-SE" dirty="0"/>
              <a:t>MTP eller NMI… eller annat?</a:t>
            </a:r>
          </a:p>
        </p:txBody>
      </p:sp>
    </p:spTree>
    <p:extLst>
      <p:ext uri="{BB962C8B-B14F-4D97-AF65-F5344CB8AC3E}">
        <p14:creationId xmlns:p14="http://schemas.microsoft.com/office/powerpoint/2010/main" val="275748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5931A6C-FC75-4579-8973-F807255A1476}"/>
              </a:ext>
            </a:extLst>
          </p:cNvPr>
          <p:cNvSpPr>
            <a:spLocks noGrp="1"/>
          </p:cNvSpPr>
          <p:nvPr>
            <p:ph sz="half" idx="1"/>
          </p:nvPr>
        </p:nvSpPr>
        <p:spPr/>
        <p:txBody>
          <a:bodyPr/>
          <a:lstStyle/>
          <a:p>
            <a:r>
              <a:rPr lang="sv-SE" dirty="0"/>
              <a:t>”Med NMI avses programvarusystem (stödsystem) för att hantera information av betydelse för diagnostik och/eller vård av enskilda patienter och, som till skillnad från stödsystem som är medicintekniska produkter, är utvecklade för att användas i regionalt eller nationellt gemensamma IT-lösningar, oftast med kopplingar till Nationell </a:t>
            </a:r>
            <a:r>
              <a:rPr lang="sv-SE" dirty="0" err="1"/>
              <a:t>eHälsa</a:t>
            </a:r>
            <a:r>
              <a:rPr lang="sv-SE" dirty="0"/>
              <a:t>. Sådana stödsystem är exempelvis apotekens receptexpeditionssystem, Pascal och Nationell Patientöversikt (NPÖ).”</a:t>
            </a:r>
          </a:p>
        </p:txBody>
      </p:sp>
      <p:sp>
        <p:nvSpPr>
          <p:cNvPr id="3" name="Platshållare för text 2">
            <a:extLst>
              <a:ext uri="{FF2B5EF4-FFF2-40B4-BE49-F238E27FC236}">
                <a16:creationId xmlns:a16="http://schemas.microsoft.com/office/drawing/2014/main" id="{C4BC5A33-34C8-46A4-860F-05C147BF44A0}"/>
              </a:ext>
            </a:extLst>
          </p:cNvPr>
          <p:cNvSpPr>
            <a:spLocks noGrp="1"/>
          </p:cNvSpPr>
          <p:nvPr>
            <p:ph type="body" sz="quarter" idx="14"/>
          </p:nvPr>
        </p:nvSpPr>
        <p:spPr/>
        <p:txBody>
          <a:bodyPr/>
          <a:lstStyle/>
          <a:p>
            <a:r>
              <a:rPr lang="sv-SE" dirty="0"/>
              <a:t>NMI </a:t>
            </a:r>
            <a:r>
              <a:rPr lang="sv-SE" sz="2800" dirty="0"/>
              <a:t>– Nationella medicinska informationssystem</a:t>
            </a:r>
          </a:p>
          <a:p>
            <a:endParaRPr lang="sv-SE" dirty="0"/>
          </a:p>
        </p:txBody>
      </p:sp>
    </p:spTree>
    <p:extLst>
      <p:ext uri="{BB962C8B-B14F-4D97-AF65-F5344CB8AC3E}">
        <p14:creationId xmlns:p14="http://schemas.microsoft.com/office/powerpoint/2010/main" val="177921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E1611C4-2989-472D-8496-94E4EE1F46CF}"/>
              </a:ext>
            </a:extLst>
          </p:cNvPr>
          <p:cNvSpPr>
            <a:spLocks noGrp="1"/>
          </p:cNvSpPr>
          <p:nvPr>
            <p:ph sz="half" idx="1"/>
          </p:nvPr>
        </p:nvSpPr>
        <p:spPr/>
        <p:txBody>
          <a:bodyPr/>
          <a:lstStyle/>
          <a:p>
            <a:endParaRPr lang="sv-SE" dirty="0"/>
          </a:p>
          <a:p>
            <a:r>
              <a:rPr lang="sv-SE" dirty="0"/>
              <a:t>LVFS 2014:7 – Läkemedelsverkets föreskrifter (LVFS 2014:7) om tillämpning av lagen om medicintekniska produkter på nationella medicinska informationssystem</a:t>
            </a:r>
          </a:p>
          <a:p>
            <a:r>
              <a:rPr lang="sv-SE" dirty="0"/>
              <a:t>Vägledning till LVFS 2014:7</a:t>
            </a:r>
          </a:p>
          <a:p>
            <a:endParaRPr lang="sv-SE" dirty="0"/>
          </a:p>
          <a:p>
            <a:r>
              <a:rPr lang="sv-SE" dirty="0"/>
              <a:t>Samma kravbild som på tillverkare av MTP</a:t>
            </a:r>
          </a:p>
          <a:p>
            <a:endParaRPr lang="sv-SE" dirty="0"/>
          </a:p>
        </p:txBody>
      </p:sp>
      <p:sp>
        <p:nvSpPr>
          <p:cNvPr id="3" name="Platshållare för text 2">
            <a:extLst>
              <a:ext uri="{FF2B5EF4-FFF2-40B4-BE49-F238E27FC236}">
                <a16:creationId xmlns:a16="http://schemas.microsoft.com/office/drawing/2014/main" id="{B1197632-495B-4543-B2F8-49E12D7B6882}"/>
              </a:ext>
            </a:extLst>
          </p:cNvPr>
          <p:cNvSpPr>
            <a:spLocks noGrp="1"/>
          </p:cNvSpPr>
          <p:nvPr>
            <p:ph type="body" sz="quarter" idx="14"/>
          </p:nvPr>
        </p:nvSpPr>
        <p:spPr/>
        <p:txBody>
          <a:bodyPr/>
          <a:lstStyle/>
          <a:p>
            <a:r>
              <a:rPr lang="sv-SE" dirty="0"/>
              <a:t>NMI </a:t>
            </a:r>
            <a:r>
              <a:rPr lang="sv-SE" sz="2800" dirty="0"/>
              <a:t>– Nationella medicinska  informationssystem</a:t>
            </a:r>
          </a:p>
          <a:p>
            <a:endParaRPr lang="sv-SE" dirty="0"/>
          </a:p>
        </p:txBody>
      </p:sp>
    </p:spTree>
    <p:extLst>
      <p:ext uri="{BB962C8B-B14F-4D97-AF65-F5344CB8AC3E}">
        <p14:creationId xmlns:p14="http://schemas.microsoft.com/office/powerpoint/2010/main" val="318084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4EF420A-A50F-4E5D-B69D-8E71828EECDC}"/>
              </a:ext>
            </a:extLst>
          </p:cNvPr>
          <p:cNvSpPr>
            <a:spLocks noGrp="1"/>
          </p:cNvSpPr>
          <p:nvPr>
            <p:ph sz="half" idx="1"/>
          </p:nvPr>
        </p:nvSpPr>
        <p:spPr/>
        <p:txBody>
          <a:bodyPr/>
          <a:lstStyle/>
          <a:p>
            <a:r>
              <a:rPr lang="sv-SE" dirty="0"/>
              <a:t>”Ett nationellt medicinskt informationssystem ska behandlas som en medicinteknisk produkt men inte CE-märkas.”</a:t>
            </a:r>
          </a:p>
          <a:p>
            <a:r>
              <a:rPr lang="sv-SE" sz="1400" dirty="0"/>
              <a:t>Definierad avsedd användning</a:t>
            </a:r>
          </a:p>
          <a:p>
            <a:r>
              <a:rPr lang="sv-SE" sz="1400" dirty="0"/>
              <a:t>Fastställda och redovisade specifikationer</a:t>
            </a:r>
          </a:p>
          <a:p>
            <a:r>
              <a:rPr lang="sv-SE" sz="1400" dirty="0"/>
              <a:t>Ansvarig tillverkare som ger förutsättningar för en tydlig överlämning</a:t>
            </a:r>
          </a:p>
          <a:p>
            <a:r>
              <a:rPr lang="sv-SE" sz="1400" dirty="0"/>
              <a:t>Reglerad uppföljning av produkter på marknaden </a:t>
            </a:r>
          </a:p>
          <a:p>
            <a:endParaRPr lang="sv-SE" sz="1400" dirty="0"/>
          </a:p>
          <a:p>
            <a:r>
              <a:rPr lang="sv-SE" sz="1400" dirty="0"/>
              <a:t>Registrering hos Läkemedelsverket</a:t>
            </a:r>
          </a:p>
        </p:txBody>
      </p:sp>
      <p:sp>
        <p:nvSpPr>
          <p:cNvPr id="3" name="Platshållare för text 2">
            <a:extLst>
              <a:ext uri="{FF2B5EF4-FFF2-40B4-BE49-F238E27FC236}">
                <a16:creationId xmlns:a16="http://schemas.microsoft.com/office/drawing/2014/main" id="{2EC142E1-7AEC-4BF6-8C85-DDF3D8B75711}"/>
              </a:ext>
            </a:extLst>
          </p:cNvPr>
          <p:cNvSpPr>
            <a:spLocks noGrp="1"/>
          </p:cNvSpPr>
          <p:nvPr>
            <p:ph type="body" sz="quarter" idx="14"/>
          </p:nvPr>
        </p:nvSpPr>
        <p:spPr/>
        <p:txBody>
          <a:bodyPr/>
          <a:lstStyle/>
          <a:p>
            <a:r>
              <a:rPr lang="sv-SE" dirty="0"/>
              <a:t>NMI </a:t>
            </a:r>
            <a:r>
              <a:rPr lang="sv-SE" sz="2800" dirty="0"/>
              <a:t>– Nationella medicinska informationssystem</a:t>
            </a:r>
          </a:p>
          <a:p>
            <a:endParaRPr lang="sv-SE" dirty="0"/>
          </a:p>
        </p:txBody>
      </p:sp>
    </p:spTree>
    <p:extLst>
      <p:ext uri="{BB962C8B-B14F-4D97-AF65-F5344CB8AC3E}">
        <p14:creationId xmlns:p14="http://schemas.microsoft.com/office/powerpoint/2010/main" val="307918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A633E53-EE7D-4C57-B624-E28DFA1FEC50}"/>
              </a:ext>
            </a:extLst>
          </p:cNvPr>
          <p:cNvSpPr>
            <a:spLocks noGrp="1"/>
          </p:cNvSpPr>
          <p:nvPr>
            <p:ph sz="half" idx="1"/>
          </p:nvPr>
        </p:nvSpPr>
        <p:spPr/>
        <p:txBody>
          <a:bodyPr/>
          <a:lstStyle/>
          <a:p>
            <a:r>
              <a:rPr lang="sv-SE" dirty="0"/>
              <a:t>Arbete med förändringar av lagstiftningen för NMI pågår</a:t>
            </a:r>
          </a:p>
          <a:p>
            <a:endParaRPr lang="sv-SE" dirty="0"/>
          </a:p>
          <a:p>
            <a:r>
              <a:rPr lang="sv-SE" dirty="0"/>
              <a:t>Harmonisering och anpassningar utifrån EU:s förordningar för medicinteknik</a:t>
            </a:r>
          </a:p>
          <a:p>
            <a:endParaRPr lang="sv-SE" dirty="0"/>
          </a:p>
          <a:p>
            <a:r>
              <a:rPr lang="sv-SE" dirty="0"/>
              <a:t>Förändring av föreskrifterna den 26 maj 2022 enligt ett förslag från Socialdepartementet</a:t>
            </a:r>
          </a:p>
        </p:txBody>
      </p:sp>
      <p:sp>
        <p:nvSpPr>
          <p:cNvPr id="3" name="Platshållare för text 2">
            <a:extLst>
              <a:ext uri="{FF2B5EF4-FFF2-40B4-BE49-F238E27FC236}">
                <a16:creationId xmlns:a16="http://schemas.microsoft.com/office/drawing/2014/main" id="{55943198-A51A-4AB1-BF89-252FDDD16FEB}"/>
              </a:ext>
            </a:extLst>
          </p:cNvPr>
          <p:cNvSpPr>
            <a:spLocks noGrp="1"/>
          </p:cNvSpPr>
          <p:nvPr>
            <p:ph type="body" sz="quarter" idx="14"/>
          </p:nvPr>
        </p:nvSpPr>
        <p:spPr/>
        <p:txBody>
          <a:bodyPr/>
          <a:lstStyle/>
          <a:p>
            <a:r>
              <a:rPr lang="sv-SE" dirty="0"/>
              <a:t>NMI </a:t>
            </a:r>
            <a:r>
              <a:rPr lang="sv-SE" sz="2800" dirty="0"/>
              <a:t>– Nationella medicinska informationssystem</a:t>
            </a:r>
          </a:p>
          <a:p>
            <a:endParaRPr lang="sv-SE" dirty="0"/>
          </a:p>
        </p:txBody>
      </p:sp>
    </p:spTree>
    <p:extLst>
      <p:ext uri="{BB962C8B-B14F-4D97-AF65-F5344CB8AC3E}">
        <p14:creationId xmlns:p14="http://schemas.microsoft.com/office/powerpoint/2010/main" val="234236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54C1ED9-65CC-4EB8-A266-8DFAFF627FEE}"/>
              </a:ext>
            </a:extLst>
          </p:cNvPr>
          <p:cNvSpPr>
            <a:spLocks noGrp="1"/>
          </p:cNvSpPr>
          <p:nvPr>
            <p:ph sz="half" idx="1"/>
          </p:nvPr>
        </p:nvSpPr>
        <p:spPr/>
        <p:txBody>
          <a:bodyPr/>
          <a:lstStyle/>
          <a:p>
            <a:r>
              <a:rPr lang="sv-SE" dirty="0">
                <a:solidFill>
                  <a:schemeClr val="accent4">
                    <a:lumMod val="50000"/>
                  </a:schemeClr>
                </a:solidFill>
              </a:rPr>
              <a:t>2014 ett fåtal produkter; bland annat Nationell patientöversikt (NPÖ), </a:t>
            </a:r>
            <a:r>
              <a:rPr lang="sv-SE" dirty="0"/>
              <a:t>Pascal (system för dosläkemedel), Svensk informationsdatabas för läkemedel (SIL)</a:t>
            </a:r>
          </a:p>
          <a:p>
            <a:pPr marL="0" indent="0">
              <a:buNone/>
            </a:pPr>
            <a:endParaRPr lang="sv-SE" dirty="0"/>
          </a:p>
          <a:p>
            <a:r>
              <a:rPr lang="sv-SE" dirty="0">
                <a:solidFill>
                  <a:schemeClr val="accent4">
                    <a:lumMod val="50000"/>
                  </a:schemeClr>
                </a:solidFill>
              </a:rPr>
              <a:t>Idag ett stort antal produkter; ALICE, REX, Vårdtjänster, FASS plattform, Janus, 1177 Vårdguiden osv, Vårdtjänster, </a:t>
            </a:r>
            <a:r>
              <a:rPr lang="sv-SE" dirty="0" err="1">
                <a:solidFill>
                  <a:schemeClr val="accent4">
                    <a:lumMod val="50000"/>
                  </a:schemeClr>
                </a:solidFill>
              </a:rPr>
              <a:t>Pharma</a:t>
            </a:r>
            <a:r>
              <a:rPr lang="sv-SE" dirty="0">
                <a:solidFill>
                  <a:schemeClr val="accent4">
                    <a:lumMod val="50000"/>
                  </a:schemeClr>
                </a:solidFill>
              </a:rPr>
              <a:t> </a:t>
            </a:r>
            <a:r>
              <a:rPr lang="sv-SE" dirty="0" err="1">
                <a:solidFill>
                  <a:schemeClr val="accent4">
                    <a:lumMod val="50000"/>
                  </a:schemeClr>
                </a:solidFill>
              </a:rPr>
              <a:t>Suite</a:t>
            </a:r>
            <a:r>
              <a:rPr lang="sv-SE" dirty="0">
                <a:solidFill>
                  <a:schemeClr val="accent4">
                    <a:lumMod val="50000"/>
                  </a:schemeClr>
                </a:solidFill>
              </a:rPr>
              <a:t>….</a:t>
            </a:r>
          </a:p>
          <a:p>
            <a:endParaRPr lang="sv-SE" sz="1400" dirty="0"/>
          </a:p>
          <a:p>
            <a:endParaRPr lang="sv-SE" dirty="0"/>
          </a:p>
          <a:p>
            <a:endParaRPr lang="sv-SE" dirty="0"/>
          </a:p>
        </p:txBody>
      </p:sp>
      <p:sp>
        <p:nvSpPr>
          <p:cNvPr id="3" name="Platshållare för text 2">
            <a:extLst>
              <a:ext uri="{FF2B5EF4-FFF2-40B4-BE49-F238E27FC236}">
                <a16:creationId xmlns:a16="http://schemas.microsoft.com/office/drawing/2014/main" id="{346EEDCF-F882-42DF-BCAE-4D303A58A78B}"/>
              </a:ext>
            </a:extLst>
          </p:cNvPr>
          <p:cNvSpPr>
            <a:spLocks noGrp="1"/>
          </p:cNvSpPr>
          <p:nvPr>
            <p:ph type="body" sz="quarter" idx="14"/>
          </p:nvPr>
        </p:nvSpPr>
        <p:spPr/>
        <p:txBody>
          <a:bodyPr/>
          <a:lstStyle/>
          <a:p>
            <a:r>
              <a:rPr lang="sv-SE" dirty="0"/>
              <a:t>NMI </a:t>
            </a:r>
            <a:r>
              <a:rPr lang="sv-SE" sz="2800" dirty="0"/>
              <a:t>– Nationella medicinska informationssystem</a:t>
            </a:r>
          </a:p>
          <a:p>
            <a:endParaRPr lang="sv-SE" dirty="0"/>
          </a:p>
        </p:txBody>
      </p:sp>
    </p:spTree>
    <p:extLst>
      <p:ext uri="{BB962C8B-B14F-4D97-AF65-F5344CB8AC3E}">
        <p14:creationId xmlns:p14="http://schemas.microsoft.com/office/powerpoint/2010/main" val="73555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33E06F2-CDCB-4CA8-AD31-8B2318FD7E91}"/>
              </a:ext>
            </a:extLst>
          </p:cNvPr>
          <p:cNvSpPr>
            <a:spLocks noGrp="1"/>
          </p:cNvSpPr>
          <p:nvPr>
            <p:ph sz="half" idx="1"/>
          </p:nvPr>
        </p:nvSpPr>
        <p:spPr/>
        <p:txBody>
          <a:bodyPr/>
          <a:lstStyle/>
          <a:p>
            <a:r>
              <a:rPr lang="sv-SE" dirty="0"/>
              <a:t>INLEDNING</a:t>
            </a:r>
          </a:p>
          <a:p>
            <a:r>
              <a:rPr lang="sv-SE" dirty="0"/>
              <a:t>MEDICINTEKNIK</a:t>
            </a:r>
          </a:p>
          <a:p>
            <a:r>
              <a:rPr lang="sv-SE" dirty="0"/>
              <a:t>NMI – NATIONELLA MEDICINSKA INFORMATIONSSYSTEM</a:t>
            </a:r>
          </a:p>
          <a:p>
            <a:r>
              <a:rPr lang="sv-SE" dirty="0"/>
              <a:t>NÄR NÅGOT GÅR FEL</a:t>
            </a:r>
          </a:p>
          <a:p>
            <a:endParaRPr lang="sv-SE" dirty="0"/>
          </a:p>
          <a:p>
            <a:endParaRPr lang="sv-SE" dirty="0"/>
          </a:p>
          <a:p>
            <a:endParaRPr lang="sv-SE" dirty="0"/>
          </a:p>
          <a:p>
            <a:pPr marL="0" indent="0">
              <a:buNone/>
            </a:pPr>
            <a:r>
              <a:rPr lang="sv-SE" sz="1200" i="1" dirty="0"/>
              <a:t>Medicintekniska produkter = MTP</a:t>
            </a:r>
          </a:p>
        </p:txBody>
      </p:sp>
      <p:sp>
        <p:nvSpPr>
          <p:cNvPr id="3" name="Platshållare för text 2">
            <a:extLst>
              <a:ext uri="{FF2B5EF4-FFF2-40B4-BE49-F238E27FC236}">
                <a16:creationId xmlns:a16="http://schemas.microsoft.com/office/drawing/2014/main" id="{BD2CE35E-F89B-45AC-BDE9-279575910230}"/>
              </a:ext>
            </a:extLst>
          </p:cNvPr>
          <p:cNvSpPr>
            <a:spLocks noGrp="1"/>
          </p:cNvSpPr>
          <p:nvPr>
            <p:ph type="body" sz="quarter" idx="14"/>
          </p:nvPr>
        </p:nvSpPr>
        <p:spPr/>
        <p:txBody>
          <a:bodyPr/>
          <a:lstStyle/>
          <a:p>
            <a:r>
              <a:rPr lang="sv-SE" dirty="0"/>
              <a:t>AGENDA</a:t>
            </a:r>
          </a:p>
        </p:txBody>
      </p:sp>
    </p:spTree>
    <p:extLst>
      <p:ext uri="{BB962C8B-B14F-4D97-AF65-F5344CB8AC3E}">
        <p14:creationId xmlns:p14="http://schemas.microsoft.com/office/powerpoint/2010/main" val="3289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33E06F2-CDCB-4CA8-AD31-8B2318FD7E91}"/>
              </a:ext>
            </a:extLst>
          </p:cNvPr>
          <p:cNvSpPr>
            <a:spLocks noGrp="1"/>
          </p:cNvSpPr>
          <p:nvPr>
            <p:ph sz="half" idx="1"/>
          </p:nvPr>
        </p:nvSpPr>
        <p:spPr/>
        <p:txBody>
          <a:bodyPr/>
          <a:lstStyle/>
          <a:p>
            <a:r>
              <a:rPr lang="sv-SE" dirty="0">
                <a:solidFill>
                  <a:schemeClr val="bg1">
                    <a:lumMod val="65000"/>
                  </a:schemeClr>
                </a:solidFill>
              </a:rPr>
              <a:t>INLEDNING</a:t>
            </a:r>
          </a:p>
          <a:p>
            <a:r>
              <a:rPr lang="sv-SE" dirty="0">
                <a:solidFill>
                  <a:schemeClr val="bg1">
                    <a:lumMod val="75000"/>
                  </a:schemeClr>
                </a:solidFill>
              </a:rPr>
              <a:t>MEDICINTEKNIK</a:t>
            </a:r>
          </a:p>
          <a:p>
            <a:r>
              <a:rPr lang="sv-SE" dirty="0">
                <a:solidFill>
                  <a:schemeClr val="bg1">
                    <a:lumMod val="75000"/>
                  </a:schemeClr>
                </a:solidFill>
              </a:rPr>
              <a:t>NMI – NATIONELLA MEDICINSKA INFORMATIONSSYSTEM</a:t>
            </a:r>
          </a:p>
          <a:p>
            <a:r>
              <a:rPr lang="sv-SE" dirty="0"/>
              <a:t>NÄR NÅGOT GÅR FEL</a:t>
            </a:r>
          </a:p>
        </p:txBody>
      </p:sp>
      <p:sp>
        <p:nvSpPr>
          <p:cNvPr id="3" name="Platshållare för text 2">
            <a:extLst>
              <a:ext uri="{FF2B5EF4-FFF2-40B4-BE49-F238E27FC236}">
                <a16:creationId xmlns:a16="http://schemas.microsoft.com/office/drawing/2014/main" id="{BD2CE35E-F89B-45AC-BDE9-279575910230}"/>
              </a:ext>
            </a:extLst>
          </p:cNvPr>
          <p:cNvSpPr>
            <a:spLocks noGrp="1"/>
          </p:cNvSpPr>
          <p:nvPr>
            <p:ph type="body" sz="quarter" idx="14"/>
          </p:nvPr>
        </p:nvSpPr>
        <p:spPr/>
        <p:txBody>
          <a:bodyPr/>
          <a:lstStyle/>
          <a:p>
            <a:r>
              <a:rPr lang="sv-SE" dirty="0"/>
              <a:t>AGENDA</a:t>
            </a:r>
          </a:p>
        </p:txBody>
      </p:sp>
    </p:spTree>
    <p:extLst>
      <p:ext uri="{BB962C8B-B14F-4D97-AF65-F5344CB8AC3E}">
        <p14:creationId xmlns:p14="http://schemas.microsoft.com/office/powerpoint/2010/main" val="403681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3B99E7C-486A-4988-B6D5-A3A83AFF218F}"/>
              </a:ext>
            </a:extLst>
          </p:cNvPr>
          <p:cNvSpPr>
            <a:spLocks noGrp="1"/>
          </p:cNvSpPr>
          <p:nvPr>
            <p:ph type="body" sz="quarter" idx="14"/>
          </p:nvPr>
        </p:nvSpPr>
        <p:spPr/>
        <p:txBody>
          <a:bodyPr/>
          <a:lstStyle/>
          <a:p>
            <a:r>
              <a:rPr lang="sv-SE" dirty="0"/>
              <a:t>NÄR NÅGOT GÅR FEL</a:t>
            </a:r>
          </a:p>
        </p:txBody>
      </p:sp>
      <p:sp>
        <p:nvSpPr>
          <p:cNvPr id="6" name="Platshållare för innehåll 5">
            <a:extLst>
              <a:ext uri="{FF2B5EF4-FFF2-40B4-BE49-F238E27FC236}">
                <a16:creationId xmlns:a16="http://schemas.microsoft.com/office/drawing/2014/main" id="{48504FEE-CEAE-4AC4-82DB-B888944CA3A3}"/>
              </a:ext>
            </a:extLst>
          </p:cNvPr>
          <p:cNvSpPr>
            <a:spLocks noGrp="1"/>
          </p:cNvSpPr>
          <p:nvPr>
            <p:ph sz="half" idx="1"/>
          </p:nvPr>
        </p:nvSpPr>
        <p:spPr/>
        <p:txBody>
          <a:bodyPr/>
          <a:lstStyle/>
          <a:p>
            <a:endParaRPr lang="sv-SE"/>
          </a:p>
        </p:txBody>
      </p:sp>
      <p:pic>
        <p:nvPicPr>
          <p:cNvPr id="7" name="Bildobjekt 6">
            <a:extLst>
              <a:ext uri="{FF2B5EF4-FFF2-40B4-BE49-F238E27FC236}">
                <a16:creationId xmlns:a16="http://schemas.microsoft.com/office/drawing/2014/main" id="{ABE0D17F-E3BB-46A8-B95C-879A7183020C}"/>
              </a:ext>
            </a:extLst>
          </p:cNvPr>
          <p:cNvPicPr/>
          <p:nvPr/>
        </p:nvPicPr>
        <p:blipFill rotWithShape="1">
          <a:blip r:embed="rId2"/>
          <a:srcRect l="21502" t="23285" r="2963" b="17304"/>
          <a:stretch/>
        </p:blipFill>
        <p:spPr bwMode="auto">
          <a:xfrm>
            <a:off x="1343025" y="1138784"/>
            <a:ext cx="6457950" cy="3305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5733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45D460F-8B43-486F-915E-3E62CA626670}"/>
              </a:ext>
            </a:extLst>
          </p:cNvPr>
          <p:cNvSpPr>
            <a:spLocks noGrp="1"/>
          </p:cNvSpPr>
          <p:nvPr>
            <p:ph type="body" sz="quarter" idx="14"/>
          </p:nvPr>
        </p:nvSpPr>
        <p:spPr/>
        <p:txBody>
          <a:bodyPr/>
          <a:lstStyle/>
          <a:p>
            <a:r>
              <a:rPr lang="sv-SE" dirty="0"/>
              <a:t>När något går fel - Rapporteringssystem</a:t>
            </a:r>
          </a:p>
        </p:txBody>
      </p:sp>
      <p:pic>
        <p:nvPicPr>
          <p:cNvPr id="5" name="Platshållare för innehåll 4">
            <a:extLst>
              <a:ext uri="{FF2B5EF4-FFF2-40B4-BE49-F238E27FC236}">
                <a16:creationId xmlns:a16="http://schemas.microsoft.com/office/drawing/2014/main" id="{A99BF856-CDF5-47D7-8739-1EECE5B1A9A7}"/>
              </a:ext>
            </a:extLst>
          </p:cNvPr>
          <p:cNvPicPr>
            <a:picLocks noGrp="1"/>
          </p:cNvPicPr>
          <p:nvPr>
            <p:ph sz="half" idx="1"/>
          </p:nvPr>
        </p:nvPicPr>
        <p:blipFill rotWithShape="1">
          <a:blip r:embed="rId2"/>
          <a:srcRect l="30081" t="27565" r="10761" b="17475"/>
          <a:stretch/>
        </p:blipFill>
        <p:spPr bwMode="auto">
          <a:xfrm>
            <a:off x="2226618" y="1563688"/>
            <a:ext cx="4763790" cy="2879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56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DC17A97-C510-43A3-BD6E-9A72547ABC67}"/>
              </a:ext>
            </a:extLst>
          </p:cNvPr>
          <p:cNvSpPr>
            <a:spLocks noGrp="1"/>
          </p:cNvSpPr>
          <p:nvPr>
            <p:ph sz="half" idx="1"/>
          </p:nvPr>
        </p:nvSpPr>
        <p:spPr/>
        <p:txBody>
          <a:bodyPr>
            <a:normAutofit fontScale="92500" lnSpcReduction="10000"/>
          </a:bodyPr>
          <a:lstStyle/>
          <a:p>
            <a:r>
              <a:rPr lang="sv-SE" dirty="0"/>
              <a:t>SOSFS 2008:1</a:t>
            </a:r>
          </a:p>
          <a:p>
            <a:r>
              <a:rPr lang="sv-SE" dirty="0"/>
              <a:t>”</a:t>
            </a:r>
            <a:r>
              <a:rPr lang="sv-SE" b="1" dirty="0"/>
              <a:t> 2 §</a:t>
            </a:r>
            <a:r>
              <a:rPr lang="sv-SE" dirty="0"/>
              <a:t> Anmälan till tillverkaren samt till Läkemedelsverket om en negativ händelse eller ett tillbud med en medicinteknisk produkt ska så snart som möjligt göras på blanketten ”Anmälan om negativa händelser och tillbud med medicintekniska produkter” (bilaga 2).”</a:t>
            </a:r>
          </a:p>
          <a:p>
            <a:r>
              <a:rPr lang="sv-SE" b="1" dirty="0"/>
              <a:t>3 §</a:t>
            </a:r>
            <a:r>
              <a:rPr lang="sv-SE" dirty="0"/>
              <a:t> Anmälan ska göras vid funktionsfel och försämring av en produkts egenskaper eller prestanda samt vid felaktigheter och brister i märkningen eller bruksanvisningen som </a:t>
            </a:r>
            <a:r>
              <a:rPr lang="sv-SE" dirty="0">
                <a:solidFill>
                  <a:srgbClr val="FF0000"/>
                </a:solidFill>
              </a:rPr>
              <a:t>kan leda till </a:t>
            </a:r>
            <a:r>
              <a:rPr lang="sv-SE" dirty="0"/>
              <a:t>eller har lett till</a:t>
            </a:r>
          </a:p>
          <a:p>
            <a:pPr>
              <a:buFont typeface="Courier New" panose="02070309020205020404" pitchFamily="49" charset="0"/>
              <a:buChar char="o"/>
            </a:pPr>
            <a:r>
              <a:rPr lang="sv-SE" dirty="0"/>
              <a:t>en patients, en användares eller någon annan persons död, eller</a:t>
            </a:r>
          </a:p>
          <a:p>
            <a:pPr>
              <a:buFont typeface="Courier New" panose="02070309020205020404" pitchFamily="49" charset="0"/>
              <a:buChar char="o"/>
            </a:pPr>
            <a:r>
              <a:rPr lang="sv-SE" dirty="0"/>
              <a:t>en allvarlig försämring av en patients, en användares eller någon annan persons hälsotillstånd. ”</a:t>
            </a:r>
          </a:p>
          <a:p>
            <a:pPr>
              <a:buFont typeface="Courier New" panose="02070309020205020404" pitchFamily="49" charset="0"/>
              <a:buChar char="o"/>
            </a:pPr>
            <a:endParaRPr lang="sv-SE" dirty="0"/>
          </a:p>
          <a:p>
            <a:endParaRPr lang="sv-SE" dirty="0"/>
          </a:p>
        </p:txBody>
      </p:sp>
      <p:sp>
        <p:nvSpPr>
          <p:cNvPr id="3" name="Platshållare för text 2">
            <a:extLst>
              <a:ext uri="{FF2B5EF4-FFF2-40B4-BE49-F238E27FC236}">
                <a16:creationId xmlns:a16="http://schemas.microsoft.com/office/drawing/2014/main" id="{F7F040BA-319A-43D5-852E-D261A981004C}"/>
              </a:ext>
            </a:extLst>
          </p:cNvPr>
          <p:cNvSpPr>
            <a:spLocks noGrp="1"/>
          </p:cNvSpPr>
          <p:nvPr>
            <p:ph type="body" sz="quarter" idx="14"/>
          </p:nvPr>
        </p:nvSpPr>
        <p:spPr/>
        <p:txBody>
          <a:bodyPr/>
          <a:lstStyle/>
          <a:p>
            <a:r>
              <a:rPr lang="sv-SE" dirty="0"/>
              <a:t>När något går fel - Rapportering</a:t>
            </a:r>
          </a:p>
        </p:txBody>
      </p:sp>
    </p:spTree>
    <p:extLst>
      <p:ext uri="{BB962C8B-B14F-4D97-AF65-F5344CB8AC3E}">
        <p14:creationId xmlns:p14="http://schemas.microsoft.com/office/powerpoint/2010/main" val="1108760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5660195-249B-4078-9C3D-F615A308E506}"/>
              </a:ext>
            </a:extLst>
          </p:cNvPr>
          <p:cNvSpPr>
            <a:spLocks noGrp="1"/>
          </p:cNvSpPr>
          <p:nvPr>
            <p:ph sz="half" idx="1"/>
          </p:nvPr>
        </p:nvSpPr>
        <p:spPr/>
        <p:txBody>
          <a:bodyPr>
            <a:normAutofit/>
          </a:bodyPr>
          <a:lstStyle/>
          <a:p>
            <a:r>
              <a:rPr lang="sv-SE" dirty="0"/>
              <a:t>Rapportering  av negativa händelser och tillbud: </a:t>
            </a:r>
          </a:p>
          <a:p>
            <a:pPr>
              <a:buFont typeface="Wingdings" panose="05000000000000000000" pitchFamily="2" charset="2"/>
              <a:buChar char="ü"/>
            </a:pPr>
            <a:r>
              <a:rPr lang="sv-SE" sz="1400" dirty="0" err="1"/>
              <a:t>IVO:s</a:t>
            </a:r>
            <a:r>
              <a:rPr lang="sv-SE" sz="1400" dirty="0"/>
              <a:t> blankett medicintekniska produkter</a:t>
            </a:r>
          </a:p>
          <a:p>
            <a:pPr>
              <a:buFont typeface="Wingdings" panose="05000000000000000000" pitchFamily="2" charset="2"/>
              <a:buChar char="ü"/>
            </a:pPr>
            <a:r>
              <a:rPr lang="sv-SE" sz="1400" dirty="0"/>
              <a:t>Läkemedelsverkets blankett för NMI</a:t>
            </a:r>
          </a:p>
          <a:p>
            <a:pPr marL="0" indent="0">
              <a:buNone/>
            </a:pPr>
            <a:endParaRPr lang="sv-SE" dirty="0"/>
          </a:p>
          <a:p>
            <a:r>
              <a:rPr lang="sv-SE" sz="1200" dirty="0">
                <a:hlinkClick r:id="rId2"/>
              </a:rPr>
              <a:t>https://www.lakemedelsverket.se/sv/rapportera-biverkningar/medicinteknik</a:t>
            </a:r>
            <a:endParaRPr lang="sv-SE" sz="1200" dirty="0"/>
          </a:p>
          <a:p>
            <a:endParaRPr lang="sv-SE" sz="1200" dirty="0"/>
          </a:p>
          <a:p>
            <a:endParaRPr lang="sv-SE" sz="1200" dirty="0"/>
          </a:p>
          <a:p>
            <a:r>
              <a:rPr lang="sv-SE" b="1" dirty="0"/>
              <a:t>ELEKTRONISKT RAPPORTERINGSSYSTEM PÅ GÅNG!</a:t>
            </a:r>
          </a:p>
          <a:p>
            <a:endParaRPr lang="sv-SE" dirty="0"/>
          </a:p>
          <a:p>
            <a:endParaRPr lang="sv-SE" dirty="0"/>
          </a:p>
        </p:txBody>
      </p:sp>
      <p:sp>
        <p:nvSpPr>
          <p:cNvPr id="3" name="Platshållare för text 2">
            <a:extLst>
              <a:ext uri="{FF2B5EF4-FFF2-40B4-BE49-F238E27FC236}">
                <a16:creationId xmlns:a16="http://schemas.microsoft.com/office/drawing/2014/main" id="{A0070B3D-0771-466C-990C-2C95FCD77F22}"/>
              </a:ext>
            </a:extLst>
          </p:cNvPr>
          <p:cNvSpPr>
            <a:spLocks noGrp="1"/>
          </p:cNvSpPr>
          <p:nvPr>
            <p:ph type="body" sz="quarter" idx="14"/>
          </p:nvPr>
        </p:nvSpPr>
        <p:spPr/>
        <p:txBody>
          <a:bodyPr/>
          <a:lstStyle/>
          <a:p>
            <a:r>
              <a:rPr lang="sv-SE" dirty="0"/>
              <a:t>När något går fel - Rapportering</a:t>
            </a:r>
          </a:p>
          <a:p>
            <a:endParaRPr lang="sv-SE" dirty="0"/>
          </a:p>
        </p:txBody>
      </p:sp>
    </p:spTree>
    <p:extLst>
      <p:ext uri="{BB962C8B-B14F-4D97-AF65-F5344CB8AC3E}">
        <p14:creationId xmlns:p14="http://schemas.microsoft.com/office/powerpoint/2010/main" val="1533863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4847EF1-1C57-4CF7-8BBF-992909007E31}"/>
              </a:ext>
            </a:extLst>
          </p:cNvPr>
          <p:cNvSpPr>
            <a:spLocks noGrp="1"/>
          </p:cNvSpPr>
          <p:nvPr>
            <p:ph type="body" sz="quarter" idx="14"/>
          </p:nvPr>
        </p:nvSpPr>
        <p:spPr/>
        <p:txBody>
          <a:bodyPr/>
          <a:lstStyle/>
          <a:p>
            <a:r>
              <a:rPr lang="sv-SE" dirty="0"/>
              <a:t>	        Frågor? Kommentarer?</a:t>
            </a:r>
          </a:p>
        </p:txBody>
      </p:sp>
      <p:sp>
        <p:nvSpPr>
          <p:cNvPr id="9" name="Platshållare för innehåll 8">
            <a:extLst>
              <a:ext uri="{FF2B5EF4-FFF2-40B4-BE49-F238E27FC236}">
                <a16:creationId xmlns:a16="http://schemas.microsoft.com/office/drawing/2014/main" id="{FF983987-99D9-46A8-AED4-290FF99DD793}"/>
              </a:ext>
            </a:extLst>
          </p:cNvPr>
          <p:cNvSpPr>
            <a:spLocks noGrp="1"/>
          </p:cNvSpPr>
          <p:nvPr>
            <p:ph sz="half" idx="1"/>
          </p:nvPr>
        </p:nvSpPr>
        <p:spPr/>
        <p:txBody>
          <a:bodyPr/>
          <a:lstStyle/>
          <a:p>
            <a:endParaRPr lang="sv-SE" dirty="0"/>
          </a:p>
        </p:txBody>
      </p:sp>
      <p:pic>
        <p:nvPicPr>
          <p:cNvPr id="10" name="Bildobjekt 9" descr="https://cdn.pixabay.com/photo/2017/05/16/15/08/question-mark-2318041__340.jpg">
            <a:hlinkClick r:id="rId2"/>
            <a:extLst>
              <a:ext uri="{FF2B5EF4-FFF2-40B4-BE49-F238E27FC236}">
                <a16:creationId xmlns:a16="http://schemas.microsoft.com/office/drawing/2014/main" id="{8132DF8F-0626-41E7-87AE-F5A740593A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75296" y="1563639"/>
            <a:ext cx="2344847" cy="2507810"/>
          </a:xfrm>
          <a:prstGeom prst="rect">
            <a:avLst/>
          </a:prstGeom>
          <a:noFill/>
          <a:ln>
            <a:noFill/>
          </a:ln>
        </p:spPr>
      </p:pic>
    </p:spTree>
    <p:extLst>
      <p:ext uri="{BB962C8B-B14F-4D97-AF65-F5344CB8AC3E}">
        <p14:creationId xmlns:p14="http://schemas.microsoft.com/office/powerpoint/2010/main" val="3234689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E70DFCA-67C3-4909-9B7A-8987D9B92FFC}"/>
              </a:ext>
            </a:extLst>
          </p:cNvPr>
          <p:cNvSpPr>
            <a:spLocks noGrp="1"/>
          </p:cNvSpPr>
          <p:nvPr>
            <p:ph sz="half" idx="1"/>
          </p:nvPr>
        </p:nvSpPr>
        <p:spPr/>
        <p:txBody>
          <a:bodyPr/>
          <a:lstStyle/>
          <a:p>
            <a:r>
              <a:rPr lang="sv-SE" dirty="0"/>
              <a:t>Rauni Melin</a:t>
            </a:r>
          </a:p>
          <a:p>
            <a:r>
              <a:rPr lang="sv-SE" dirty="0"/>
              <a:t>E-post: rauni.melin@lakemedelsverket.se</a:t>
            </a:r>
          </a:p>
          <a:p>
            <a:r>
              <a:rPr lang="sv-SE" dirty="0"/>
              <a:t>Tel: 018-17 47 56</a:t>
            </a:r>
          </a:p>
          <a:p>
            <a:endParaRPr lang="sv-SE" dirty="0"/>
          </a:p>
          <a:p>
            <a:r>
              <a:rPr lang="sv-SE" dirty="0"/>
              <a:t>Läkemedelsverket: registrator@lakemedelsverket.se</a:t>
            </a:r>
          </a:p>
          <a:p>
            <a:endParaRPr lang="sv-SE" dirty="0"/>
          </a:p>
        </p:txBody>
      </p:sp>
      <p:sp>
        <p:nvSpPr>
          <p:cNvPr id="3" name="Platshållare för text 2">
            <a:extLst>
              <a:ext uri="{FF2B5EF4-FFF2-40B4-BE49-F238E27FC236}">
                <a16:creationId xmlns:a16="http://schemas.microsoft.com/office/drawing/2014/main" id="{019F1E93-5D70-4203-A221-A5C78ED0BA83}"/>
              </a:ext>
            </a:extLst>
          </p:cNvPr>
          <p:cNvSpPr>
            <a:spLocks noGrp="1"/>
          </p:cNvSpPr>
          <p:nvPr>
            <p:ph type="body" sz="quarter" idx="14"/>
          </p:nvPr>
        </p:nvSpPr>
        <p:spPr/>
        <p:txBody>
          <a:bodyPr/>
          <a:lstStyle/>
          <a:p>
            <a:r>
              <a:rPr lang="sv-SE" dirty="0"/>
              <a:t>		Tack för att ni har lyssnat!</a:t>
            </a:r>
          </a:p>
        </p:txBody>
      </p:sp>
      <p:pic>
        <p:nvPicPr>
          <p:cNvPr id="4" name="Platshållare för innehåll 4" descr="Bildresultat för blomma blå clipart gratis">
            <a:hlinkClick r:id="rId2" tgtFrame="&quot;_blank&quot;"/>
            <a:extLst>
              <a:ext uri="{FF2B5EF4-FFF2-40B4-BE49-F238E27FC236}">
                <a16:creationId xmlns:a16="http://schemas.microsoft.com/office/drawing/2014/main" id="{22E322A0-4414-4852-8436-A4646371C5E6}"/>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564" y="3140260"/>
            <a:ext cx="2118511" cy="1303699"/>
          </a:xfrm>
          <a:prstGeom prst="rect">
            <a:avLst/>
          </a:prstGeom>
          <a:noFill/>
          <a:ln>
            <a:noFill/>
          </a:ln>
        </p:spPr>
      </p:pic>
    </p:spTree>
    <p:extLst>
      <p:ext uri="{BB962C8B-B14F-4D97-AF65-F5344CB8AC3E}">
        <p14:creationId xmlns:p14="http://schemas.microsoft.com/office/powerpoint/2010/main" val="362198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33E06F2-CDCB-4CA8-AD31-8B2318FD7E91}"/>
              </a:ext>
            </a:extLst>
          </p:cNvPr>
          <p:cNvSpPr>
            <a:spLocks noGrp="1"/>
          </p:cNvSpPr>
          <p:nvPr>
            <p:ph sz="half" idx="1"/>
          </p:nvPr>
        </p:nvSpPr>
        <p:spPr/>
        <p:txBody>
          <a:bodyPr/>
          <a:lstStyle/>
          <a:p>
            <a:r>
              <a:rPr lang="sv-SE" dirty="0"/>
              <a:t>INLEDNING</a:t>
            </a:r>
          </a:p>
          <a:p>
            <a:r>
              <a:rPr lang="sv-SE" dirty="0">
                <a:solidFill>
                  <a:schemeClr val="bg1">
                    <a:lumMod val="65000"/>
                  </a:schemeClr>
                </a:solidFill>
              </a:rPr>
              <a:t>MEDICINTEKNIK</a:t>
            </a:r>
          </a:p>
          <a:p>
            <a:r>
              <a:rPr lang="sv-SE" dirty="0">
                <a:solidFill>
                  <a:schemeClr val="bg1">
                    <a:lumMod val="75000"/>
                  </a:schemeClr>
                </a:solidFill>
              </a:rPr>
              <a:t>NMI – NATIONELLA MEDICINSKA INFORMATIONSSYSTEM</a:t>
            </a:r>
          </a:p>
          <a:p>
            <a:r>
              <a:rPr lang="sv-SE" dirty="0">
                <a:solidFill>
                  <a:schemeClr val="bg1">
                    <a:lumMod val="75000"/>
                  </a:schemeClr>
                </a:solidFill>
              </a:rPr>
              <a:t>NÄR NÅGOT GÅR FEL</a:t>
            </a:r>
          </a:p>
        </p:txBody>
      </p:sp>
      <p:sp>
        <p:nvSpPr>
          <p:cNvPr id="3" name="Platshållare för text 2">
            <a:extLst>
              <a:ext uri="{FF2B5EF4-FFF2-40B4-BE49-F238E27FC236}">
                <a16:creationId xmlns:a16="http://schemas.microsoft.com/office/drawing/2014/main" id="{BD2CE35E-F89B-45AC-BDE9-279575910230}"/>
              </a:ext>
            </a:extLst>
          </p:cNvPr>
          <p:cNvSpPr>
            <a:spLocks noGrp="1"/>
          </p:cNvSpPr>
          <p:nvPr>
            <p:ph type="body" sz="quarter" idx="14"/>
          </p:nvPr>
        </p:nvSpPr>
        <p:spPr/>
        <p:txBody>
          <a:bodyPr/>
          <a:lstStyle/>
          <a:p>
            <a:r>
              <a:rPr lang="sv-SE" dirty="0"/>
              <a:t>AGENDA</a:t>
            </a:r>
          </a:p>
        </p:txBody>
      </p:sp>
    </p:spTree>
    <p:extLst>
      <p:ext uri="{BB962C8B-B14F-4D97-AF65-F5344CB8AC3E}">
        <p14:creationId xmlns:p14="http://schemas.microsoft.com/office/powerpoint/2010/main" val="412257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B454736-5B2A-4F33-A205-5094DD84E096}"/>
              </a:ext>
            </a:extLst>
          </p:cNvPr>
          <p:cNvSpPr>
            <a:spLocks noGrp="1"/>
          </p:cNvSpPr>
          <p:nvPr>
            <p:ph sz="half" idx="1"/>
          </p:nvPr>
        </p:nvSpPr>
        <p:spPr/>
        <p:txBody>
          <a:bodyPr/>
          <a:lstStyle/>
          <a:p>
            <a:pPr marL="0" indent="0">
              <a:buNone/>
            </a:pPr>
            <a:endParaRPr lang="sv-SE" b="1" dirty="0"/>
          </a:p>
        </p:txBody>
      </p:sp>
      <p:sp>
        <p:nvSpPr>
          <p:cNvPr id="3" name="Platshållare för text 2">
            <a:extLst>
              <a:ext uri="{FF2B5EF4-FFF2-40B4-BE49-F238E27FC236}">
                <a16:creationId xmlns:a16="http://schemas.microsoft.com/office/drawing/2014/main" id="{18C35F9A-E9C5-40AF-A32E-78C15F32E856}"/>
              </a:ext>
            </a:extLst>
          </p:cNvPr>
          <p:cNvSpPr>
            <a:spLocks noGrp="1"/>
          </p:cNvSpPr>
          <p:nvPr>
            <p:ph type="body" sz="quarter" idx="14"/>
          </p:nvPr>
        </p:nvSpPr>
        <p:spPr/>
        <p:txBody>
          <a:bodyPr/>
          <a:lstStyle/>
          <a:p>
            <a:r>
              <a:rPr lang="sv-SE" dirty="0"/>
              <a:t>Läkemedelsverket </a:t>
            </a:r>
          </a:p>
        </p:txBody>
      </p:sp>
      <p:pic>
        <p:nvPicPr>
          <p:cNvPr id="4" name="Bildobjekt 3">
            <a:extLst>
              <a:ext uri="{FF2B5EF4-FFF2-40B4-BE49-F238E27FC236}">
                <a16:creationId xmlns:a16="http://schemas.microsoft.com/office/drawing/2014/main" id="{E95E13AD-2549-40AE-9182-0C1A0BBEEEA9}"/>
              </a:ext>
            </a:extLst>
          </p:cNvPr>
          <p:cNvPicPr/>
          <p:nvPr/>
        </p:nvPicPr>
        <p:blipFill rotWithShape="1">
          <a:blip r:embed="rId3"/>
          <a:srcRect l="7907" t="35944" r="39245" b="14157"/>
          <a:stretch/>
        </p:blipFill>
        <p:spPr bwMode="auto">
          <a:xfrm>
            <a:off x="1597006" y="1411199"/>
            <a:ext cx="5351145" cy="3032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314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3569BFD-4486-418B-A22B-CBBA852E21C6}"/>
              </a:ext>
            </a:extLst>
          </p:cNvPr>
          <p:cNvSpPr>
            <a:spLocks noGrp="1"/>
          </p:cNvSpPr>
          <p:nvPr>
            <p:ph type="body" sz="quarter" idx="14"/>
          </p:nvPr>
        </p:nvSpPr>
        <p:spPr/>
        <p:txBody>
          <a:bodyPr/>
          <a:lstStyle/>
          <a:p>
            <a:r>
              <a:rPr lang="sv-SE" dirty="0"/>
              <a:t>Medicintekniska enheten</a:t>
            </a:r>
          </a:p>
        </p:txBody>
      </p:sp>
      <p:pic>
        <p:nvPicPr>
          <p:cNvPr id="4" name="Platshållare för innehåll 3">
            <a:extLst>
              <a:ext uri="{FF2B5EF4-FFF2-40B4-BE49-F238E27FC236}">
                <a16:creationId xmlns:a16="http://schemas.microsoft.com/office/drawing/2014/main" id="{F4351983-E669-4D9A-94EC-93426C0720B2}"/>
              </a:ext>
            </a:extLst>
          </p:cNvPr>
          <p:cNvPicPr>
            <a:picLocks noGrp="1"/>
          </p:cNvPicPr>
          <p:nvPr>
            <p:ph sz="half" idx="1"/>
          </p:nvPr>
        </p:nvPicPr>
        <p:blipFill rotWithShape="1">
          <a:blip r:embed="rId2"/>
          <a:srcRect b="10261"/>
          <a:stretch/>
        </p:blipFill>
        <p:spPr bwMode="auto">
          <a:xfrm>
            <a:off x="2172832" y="1347614"/>
            <a:ext cx="4671587" cy="33055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847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2CEB202-B98E-47AC-B62A-26051B211D3A}"/>
              </a:ext>
            </a:extLst>
          </p:cNvPr>
          <p:cNvSpPr>
            <a:spLocks noGrp="1"/>
          </p:cNvSpPr>
          <p:nvPr>
            <p:ph sz="half" idx="1"/>
          </p:nvPr>
        </p:nvSpPr>
        <p:spPr/>
        <p:txBody>
          <a:bodyPr/>
          <a:lstStyle/>
          <a:p>
            <a:r>
              <a:rPr lang="sv-SE" dirty="0"/>
              <a:t>Tillsyn i olika former – nationellt och internationellt</a:t>
            </a:r>
          </a:p>
          <a:p>
            <a:r>
              <a:rPr lang="sv-SE" dirty="0"/>
              <a:t>Regulatoriskt arbete</a:t>
            </a:r>
          </a:p>
          <a:p>
            <a:r>
              <a:rPr lang="sv-SE" dirty="0"/>
              <a:t>Samverkan med andra myndigheter inom och utanför Sverige</a:t>
            </a:r>
          </a:p>
          <a:p>
            <a:r>
              <a:rPr lang="sv-SE" dirty="0"/>
              <a:t>Regeringsuppdrag – regleringsbrev</a:t>
            </a:r>
          </a:p>
          <a:p>
            <a:r>
              <a:rPr lang="sv-SE" dirty="0"/>
              <a:t>Informationsverksamhet</a:t>
            </a:r>
          </a:p>
          <a:p>
            <a:r>
              <a:rPr lang="sv-SE" dirty="0"/>
              <a:t>(Standardisering)</a:t>
            </a:r>
          </a:p>
        </p:txBody>
      </p:sp>
      <p:sp>
        <p:nvSpPr>
          <p:cNvPr id="3" name="Platshållare för text 2">
            <a:extLst>
              <a:ext uri="{FF2B5EF4-FFF2-40B4-BE49-F238E27FC236}">
                <a16:creationId xmlns:a16="http://schemas.microsoft.com/office/drawing/2014/main" id="{BB853A85-928A-4655-9A9B-C28FA11B442C}"/>
              </a:ext>
            </a:extLst>
          </p:cNvPr>
          <p:cNvSpPr>
            <a:spLocks noGrp="1"/>
          </p:cNvSpPr>
          <p:nvPr>
            <p:ph type="body" sz="quarter" idx="14"/>
          </p:nvPr>
        </p:nvSpPr>
        <p:spPr/>
        <p:txBody>
          <a:bodyPr/>
          <a:lstStyle/>
          <a:p>
            <a:r>
              <a:rPr lang="sv-SE" dirty="0"/>
              <a:t>Medicintekniska enheten</a:t>
            </a:r>
          </a:p>
        </p:txBody>
      </p:sp>
    </p:spTree>
    <p:extLst>
      <p:ext uri="{BB962C8B-B14F-4D97-AF65-F5344CB8AC3E}">
        <p14:creationId xmlns:p14="http://schemas.microsoft.com/office/powerpoint/2010/main" val="273360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33E06F2-CDCB-4CA8-AD31-8B2318FD7E91}"/>
              </a:ext>
            </a:extLst>
          </p:cNvPr>
          <p:cNvSpPr>
            <a:spLocks noGrp="1"/>
          </p:cNvSpPr>
          <p:nvPr>
            <p:ph sz="half" idx="1"/>
          </p:nvPr>
        </p:nvSpPr>
        <p:spPr/>
        <p:txBody>
          <a:bodyPr/>
          <a:lstStyle/>
          <a:p>
            <a:r>
              <a:rPr lang="sv-SE" dirty="0">
                <a:solidFill>
                  <a:schemeClr val="bg1">
                    <a:lumMod val="65000"/>
                  </a:schemeClr>
                </a:solidFill>
              </a:rPr>
              <a:t>INLEDNING</a:t>
            </a:r>
          </a:p>
          <a:p>
            <a:r>
              <a:rPr lang="sv-SE" dirty="0">
                <a:solidFill>
                  <a:schemeClr val="accent4">
                    <a:lumMod val="50000"/>
                  </a:schemeClr>
                </a:solidFill>
              </a:rPr>
              <a:t>MEDICINTEKNIK</a:t>
            </a:r>
          </a:p>
          <a:p>
            <a:r>
              <a:rPr lang="sv-SE" dirty="0">
                <a:solidFill>
                  <a:schemeClr val="bg1">
                    <a:lumMod val="75000"/>
                  </a:schemeClr>
                </a:solidFill>
              </a:rPr>
              <a:t>NMI – NATIONELLA MEDICINSKA INFORMATIONSSYSTEM</a:t>
            </a:r>
          </a:p>
          <a:p>
            <a:r>
              <a:rPr lang="sv-SE" dirty="0">
                <a:solidFill>
                  <a:schemeClr val="bg1">
                    <a:lumMod val="75000"/>
                  </a:schemeClr>
                </a:solidFill>
              </a:rPr>
              <a:t>NÄR NÅGOT GÅR FEL</a:t>
            </a:r>
          </a:p>
        </p:txBody>
      </p:sp>
      <p:sp>
        <p:nvSpPr>
          <p:cNvPr id="3" name="Platshållare för text 2">
            <a:extLst>
              <a:ext uri="{FF2B5EF4-FFF2-40B4-BE49-F238E27FC236}">
                <a16:creationId xmlns:a16="http://schemas.microsoft.com/office/drawing/2014/main" id="{BD2CE35E-F89B-45AC-BDE9-279575910230}"/>
              </a:ext>
            </a:extLst>
          </p:cNvPr>
          <p:cNvSpPr>
            <a:spLocks noGrp="1"/>
          </p:cNvSpPr>
          <p:nvPr>
            <p:ph type="body" sz="quarter" idx="14"/>
          </p:nvPr>
        </p:nvSpPr>
        <p:spPr/>
        <p:txBody>
          <a:bodyPr/>
          <a:lstStyle/>
          <a:p>
            <a:r>
              <a:rPr lang="sv-SE" dirty="0"/>
              <a:t>AGENDA</a:t>
            </a:r>
          </a:p>
        </p:txBody>
      </p:sp>
    </p:spTree>
    <p:extLst>
      <p:ext uri="{BB962C8B-B14F-4D97-AF65-F5344CB8AC3E}">
        <p14:creationId xmlns:p14="http://schemas.microsoft.com/office/powerpoint/2010/main" val="374079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2394E7B-A4F6-44FE-B7C6-22FA4FF533FA}"/>
              </a:ext>
            </a:extLst>
          </p:cNvPr>
          <p:cNvSpPr>
            <a:spLocks noGrp="1"/>
          </p:cNvSpPr>
          <p:nvPr>
            <p:ph sz="half" idx="1"/>
          </p:nvPr>
        </p:nvSpPr>
        <p:spPr/>
        <p:txBody>
          <a:bodyPr/>
          <a:lstStyle/>
          <a:p>
            <a:r>
              <a:rPr lang="sv-SE" dirty="0"/>
              <a:t>Lag (1993:584) om medicintekniska produkter</a:t>
            </a:r>
          </a:p>
          <a:p>
            <a:r>
              <a:rPr lang="sv-SE" dirty="0"/>
              <a:t>Förordning (1993:876) om medicintekniska produkter</a:t>
            </a:r>
          </a:p>
          <a:p>
            <a:pPr marL="0" indent="0">
              <a:buNone/>
            </a:pPr>
            <a:endParaRPr lang="sv-SE" dirty="0"/>
          </a:p>
          <a:p>
            <a:r>
              <a:rPr lang="sv-SE" dirty="0"/>
              <a:t>Europeiska direktiv -&gt; Läkemedelsverkets föreskrifter (LVFS):</a:t>
            </a:r>
          </a:p>
          <a:p>
            <a:pPr>
              <a:buFont typeface="Wingdings" panose="05000000000000000000" pitchFamily="2" charset="2"/>
              <a:buChar char="ü"/>
            </a:pPr>
            <a:r>
              <a:rPr lang="sv-SE" sz="1400" dirty="0"/>
              <a:t>LVFS 2003:11 (MTP generellt)</a:t>
            </a:r>
          </a:p>
          <a:p>
            <a:pPr>
              <a:buFont typeface="Wingdings" panose="05000000000000000000" pitchFamily="2" charset="2"/>
              <a:buChar char="ü"/>
            </a:pPr>
            <a:r>
              <a:rPr lang="sv-SE" sz="1400" dirty="0"/>
              <a:t>LVFS 2001:5 (aktiva implantat)</a:t>
            </a:r>
          </a:p>
          <a:p>
            <a:pPr>
              <a:buFont typeface="Wingdings" panose="05000000000000000000" pitchFamily="2" charset="2"/>
              <a:buChar char="ü"/>
            </a:pPr>
            <a:r>
              <a:rPr lang="sv-SE" sz="1400" dirty="0"/>
              <a:t>LVFS 2001:7 (</a:t>
            </a:r>
            <a:r>
              <a:rPr lang="sv-SE" sz="1400" i="1" dirty="0"/>
              <a:t>in vitro-</a:t>
            </a:r>
            <a:r>
              <a:rPr lang="sv-SE" sz="1400" dirty="0"/>
              <a:t>diagnostiska produkter)</a:t>
            </a:r>
          </a:p>
          <a:p>
            <a:pPr marL="0" indent="0">
              <a:buNone/>
            </a:pPr>
            <a:endParaRPr lang="sv-SE" sz="1400" i="1" dirty="0"/>
          </a:p>
          <a:p>
            <a:r>
              <a:rPr lang="sv-SE" dirty="0"/>
              <a:t>Förordningar MDR 2017/745 och IVDR 2017/746</a:t>
            </a:r>
          </a:p>
          <a:p>
            <a:endParaRPr lang="sv-SE" dirty="0"/>
          </a:p>
          <a:p>
            <a:endParaRPr lang="sv-SE" dirty="0"/>
          </a:p>
          <a:p>
            <a:endParaRPr lang="sv-SE" dirty="0"/>
          </a:p>
        </p:txBody>
      </p:sp>
      <p:sp>
        <p:nvSpPr>
          <p:cNvPr id="3" name="Platshållare för text 2">
            <a:extLst>
              <a:ext uri="{FF2B5EF4-FFF2-40B4-BE49-F238E27FC236}">
                <a16:creationId xmlns:a16="http://schemas.microsoft.com/office/drawing/2014/main" id="{3705BBA9-D652-4CA6-93F9-342BD5210A6F}"/>
              </a:ext>
            </a:extLst>
          </p:cNvPr>
          <p:cNvSpPr>
            <a:spLocks noGrp="1"/>
          </p:cNvSpPr>
          <p:nvPr>
            <p:ph type="body" sz="quarter" idx="14"/>
          </p:nvPr>
        </p:nvSpPr>
        <p:spPr/>
        <p:txBody>
          <a:bodyPr/>
          <a:lstStyle/>
          <a:p>
            <a:r>
              <a:rPr lang="sv-SE" dirty="0"/>
              <a:t>Medicinteknik – Lagstiftning</a:t>
            </a:r>
          </a:p>
        </p:txBody>
      </p:sp>
    </p:spTree>
    <p:extLst>
      <p:ext uri="{BB962C8B-B14F-4D97-AF65-F5344CB8AC3E}">
        <p14:creationId xmlns:p14="http://schemas.microsoft.com/office/powerpoint/2010/main" val="294919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939E5EB-2560-4616-824F-F1C2A961D3B6}"/>
              </a:ext>
            </a:extLst>
          </p:cNvPr>
          <p:cNvSpPr>
            <a:spLocks noGrp="1"/>
          </p:cNvSpPr>
          <p:nvPr>
            <p:ph type="body" sz="quarter" idx="14"/>
          </p:nvPr>
        </p:nvSpPr>
        <p:spPr/>
        <p:txBody>
          <a:bodyPr/>
          <a:lstStyle/>
          <a:p>
            <a:r>
              <a:rPr lang="sv-SE" dirty="0"/>
              <a:t>Medicinteknik – Lagstiftning</a:t>
            </a:r>
          </a:p>
        </p:txBody>
      </p:sp>
      <p:pic>
        <p:nvPicPr>
          <p:cNvPr id="9" name="Platshållare för innehåll 8">
            <a:extLst>
              <a:ext uri="{FF2B5EF4-FFF2-40B4-BE49-F238E27FC236}">
                <a16:creationId xmlns:a16="http://schemas.microsoft.com/office/drawing/2014/main" id="{C4C5ADF8-ABF8-49F2-A9A0-A9191484EA14}"/>
              </a:ext>
            </a:extLst>
          </p:cNvPr>
          <p:cNvPicPr>
            <a:picLocks noGrp="1"/>
          </p:cNvPicPr>
          <p:nvPr>
            <p:ph sz="half" idx="1"/>
          </p:nvPr>
        </p:nvPicPr>
        <p:blipFill rotWithShape="1">
          <a:blip r:embed="rId3"/>
          <a:srcRect l="29016" t="22599" r="16667" b="19873"/>
          <a:stretch/>
        </p:blipFill>
        <p:spPr bwMode="auto">
          <a:xfrm>
            <a:off x="2163779" y="1176950"/>
            <a:ext cx="4534090" cy="3266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2572479"/>
      </p:ext>
    </p:extLst>
  </p:cSld>
  <p:clrMapOvr>
    <a:masterClrMapping/>
  </p:clrMapOvr>
</p:sld>
</file>

<file path=ppt/theme/theme1.xml><?xml version="1.0" encoding="utf-8"?>
<a:theme xmlns:a="http://schemas.openxmlformats.org/drawingml/2006/main" name="Vit bakgrund">
  <a:themeElements>
    <a:clrScheme name="Läkemedelsverket">
      <a:dk1>
        <a:sysClr val="windowText" lastClr="000000"/>
      </a:dk1>
      <a:lt1>
        <a:sysClr val="window" lastClr="FFFFFF"/>
      </a:lt1>
      <a:dk2>
        <a:srgbClr val="143C64"/>
      </a:dk2>
      <a:lt2>
        <a:srgbClr val="FFFFFF"/>
      </a:lt2>
      <a:accent1>
        <a:srgbClr val="00C8DC"/>
      </a:accent1>
      <a:accent2>
        <a:srgbClr val="FF5580"/>
      </a:accent2>
      <a:accent3>
        <a:srgbClr val="FFC850"/>
      </a:accent3>
      <a:accent4>
        <a:srgbClr val="0096F0"/>
      </a:accent4>
      <a:accent5>
        <a:srgbClr val="4BACC6"/>
      </a:accent5>
      <a:accent6>
        <a:srgbClr val="E6000A"/>
      </a:accent6>
      <a:hlink>
        <a:srgbClr val="0000FF"/>
      </a:hlink>
      <a:folHlink>
        <a:srgbClr val="143C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t bakgrund" id="{EB125556-47DD-405A-9962-72858CB91CAE}" vid="{1DD612E3-2D12-426B-AED9-7F320925ACA6}"/>
    </a:ext>
  </a:extLst>
</a:theme>
</file>

<file path=ppt/theme/theme2.xml><?xml version="1.0" encoding="utf-8"?>
<a:theme xmlns:a="http://schemas.openxmlformats.org/drawingml/2006/main" name="Kapitel">
  <a:themeElements>
    <a:clrScheme name="Läkemedelsverket">
      <a:dk1>
        <a:sysClr val="windowText" lastClr="000000"/>
      </a:dk1>
      <a:lt1>
        <a:sysClr val="window" lastClr="FFFFFF"/>
      </a:lt1>
      <a:dk2>
        <a:srgbClr val="143C64"/>
      </a:dk2>
      <a:lt2>
        <a:srgbClr val="FFFFFF"/>
      </a:lt2>
      <a:accent1>
        <a:srgbClr val="00C8DC"/>
      </a:accent1>
      <a:accent2>
        <a:srgbClr val="FF5580"/>
      </a:accent2>
      <a:accent3>
        <a:srgbClr val="FFC850"/>
      </a:accent3>
      <a:accent4>
        <a:srgbClr val="0096F0"/>
      </a:accent4>
      <a:accent5>
        <a:srgbClr val="4BACC6"/>
      </a:accent5>
      <a:accent6>
        <a:srgbClr val="E6000A"/>
      </a:accent6>
      <a:hlink>
        <a:srgbClr val="0000FF"/>
      </a:hlink>
      <a:folHlink>
        <a:srgbClr val="143C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7598731-6AEF-48B1-9CEE-61076F0F9946}" vid="{52070ACA-883A-489B-A646-33BA599C95A8}"/>
    </a:ext>
  </a:extLst>
</a:theme>
</file>

<file path=ppt/theme/theme3.xml><?xml version="1.0" encoding="utf-8"?>
<a:theme xmlns:a="http://schemas.openxmlformats.org/drawingml/2006/main" name="Blå bakgrund">
  <a:themeElements>
    <a:clrScheme name="Läkemedelsverket">
      <a:dk1>
        <a:sysClr val="windowText" lastClr="000000"/>
      </a:dk1>
      <a:lt1>
        <a:sysClr val="window" lastClr="FFFFFF"/>
      </a:lt1>
      <a:dk2>
        <a:srgbClr val="143C64"/>
      </a:dk2>
      <a:lt2>
        <a:srgbClr val="FFFFFF"/>
      </a:lt2>
      <a:accent1>
        <a:srgbClr val="00C8DC"/>
      </a:accent1>
      <a:accent2>
        <a:srgbClr val="FF5580"/>
      </a:accent2>
      <a:accent3>
        <a:srgbClr val="FFC850"/>
      </a:accent3>
      <a:accent4>
        <a:srgbClr val="0096F0"/>
      </a:accent4>
      <a:accent5>
        <a:srgbClr val="4BACC6"/>
      </a:accent5>
      <a:accent6>
        <a:srgbClr val="E6000A"/>
      </a:accent6>
      <a:hlink>
        <a:srgbClr val="0000FF"/>
      </a:hlink>
      <a:folHlink>
        <a:srgbClr val="143C64"/>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7598731-6AEF-48B1-9CEE-61076F0F9946}" vid="{9951B797-4A19-4C7D-B3EC-6F85D7774A69}"/>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508</TotalTime>
  <Words>765</Words>
  <Application>Microsoft Office PowerPoint</Application>
  <PresentationFormat>Bildspel på skärmen (16:9)</PresentationFormat>
  <Paragraphs>149</Paragraphs>
  <Slides>26</Slides>
  <Notes>10</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26</vt:i4>
      </vt:variant>
    </vt:vector>
  </HeadingPairs>
  <TitlesOfParts>
    <vt:vector size="33" baseType="lpstr">
      <vt:lpstr>Arial</vt:lpstr>
      <vt:lpstr>Calibri</vt:lpstr>
      <vt:lpstr>Courier New</vt:lpstr>
      <vt:lpstr>Wingdings</vt:lpstr>
      <vt:lpstr>Vit bakgrund</vt:lpstr>
      <vt:lpstr>Kapitel</vt:lpstr>
      <vt:lpstr>Blå bakgrund</vt:lpstr>
      <vt:lpstr>Vad gäller för medicinteknik och NMI?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 // MAR</dc:title>
  <dc:creator>Melin Rauni</dc:creator>
  <cp:lastModifiedBy>Melin Rauni</cp:lastModifiedBy>
  <cp:revision>56</cp:revision>
  <dcterms:created xsi:type="dcterms:W3CDTF">2021-05-03T07:36:53Z</dcterms:created>
  <dcterms:modified xsi:type="dcterms:W3CDTF">2021-05-11T14:21:25Z</dcterms:modified>
</cp:coreProperties>
</file>